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EEB2F-BB42-4827-B8C3-C38BCB57D9A0}" type="datetimeFigureOut">
              <a:rPr lang="en-US" smtClean="0"/>
              <a:t>9/17/2015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2774B-9834-426E-A5BB-746BF2F2617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Market Structures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Perfect Competition</a:t>
            </a:r>
            <a:br>
              <a:rPr lang="en-US" dirty="0" smtClean="0"/>
            </a:br>
            <a:r>
              <a:rPr lang="en-US" dirty="0" smtClean="0"/>
              <a:t>(Pure)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Market Structure characterized by a large number of buyer and sellers of an identical produce. </a:t>
            </a:r>
          </a:p>
          <a:p>
            <a:r>
              <a:rPr lang="en-US" dirty="0" smtClean="0"/>
              <a:t>Example  </a:t>
            </a:r>
          </a:p>
          <a:p>
            <a:pPr lvl="2"/>
            <a:r>
              <a:rPr lang="en-US" dirty="0" smtClean="0"/>
              <a:t>Apples </a:t>
            </a:r>
          </a:p>
          <a:p>
            <a:pPr lvl="2"/>
            <a:r>
              <a:rPr lang="en-US" dirty="0" smtClean="0"/>
              <a:t>Oranges</a:t>
            </a:r>
          </a:p>
          <a:p>
            <a:pPr lvl="2"/>
            <a:r>
              <a:rPr lang="en-US" dirty="0" smtClean="0"/>
              <a:t>Tomatoes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Monopolistic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Market Structure characterized by a large number of buyers and sellers of products that are similar to one another can be differentiated by brand, quality, etc.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Restaurants, Retail Clothing, Convenient Stores, Shampoo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Market Structure characterized by only a few large sellers controlling the market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Breakfast Cereals</a:t>
            </a:r>
          </a:p>
          <a:p>
            <a:pPr lvl="1"/>
            <a:r>
              <a:rPr lang="en-US" dirty="0" smtClean="0"/>
              <a:t>Soft Drinks</a:t>
            </a:r>
          </a:p>
          <a:p>
            <a:pPr lvl="1"/>
            <a:r>
              <a:rPr lang="en-US" dirty="0" smtClean="0"/>
              <a:t>Airlines</a:t>
            </a:r>
          </a:p>
          <a:p>
            <a:pPr lvl="1"/>
            <a:r>
              <a:rPr lang="en-US" dirty="0" smtClean="0"/>
              <a:t>Auto Industry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Market Structure characterized by only one seller of a product dominating the market.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Electric Power Companies</a:t>
            </a:r>
          </a:p>
          <a:p>
            <a:pPr lvl="1"/>
            <a:r>
              <a:rPr lang="en-US" dirty="0" smtClean="0"/>
              <a:t>Cable Television Companies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113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Market Structures</vt:lpstr>
      <vt:lpstr>Perfect Competition (Pure)</vt:lpstr>
      <vt:lpstr>Monopolistic Competition</vt:lpstr>
      <vt:lpstr>Oligopoly</vt:lpstr>
      <vt:lpstr>Monopoly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Structures</dc:title>
  <dc:creator>setup</dc:creator>
  <cp:lastModifiedBy>Cheryl Whigham</cp:lastModifiedBy>
  <cp:revision>28</cp:revision>
  <dcterms:created xsi:type="dcterms:W3CDTF">2014-02-24T11:58:23Z</dcterms:created>
  <dcterms:modified xsi:type="dcterms:W3CDTF">2015-09-17T10:23:51Z</dcterms:modified>
</cp:coreProperties>
</file>