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A8CA5-05B5-49B1-A221-9FA9F70080A8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19328-90DA-438F-AE0F-A0374B635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12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A44-D977-4ACE-B2D7-90DAD00878ED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42EC-6709-4259-9445-0F77805C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A44-D977-4ACE-B2D7-90DAD00878ED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42EC-6709-4259-9445-0F77805C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A44-D977-4ACE-B2D7-90DAD00878ED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42EC-6709-4259-9445-0F77805C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A44-D977-4ACE-B2D7-90DAD00878ED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42EC-6709-4259-9445-0F77805C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A44-D977-4ACE-B2D7-90DAD00878ED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42EC-6709-4259-9445-0F77805C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A44-D977-4ACE-B2D7-90DAD00878ED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42EC-6709-4259-9445-0F77805C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A44-D977-4ACE-B2D7-90DAD00878ED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42EC-6709-4259-9445-0F77805C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A44-D977-4ACE-B2D7-90DAD00878ED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42EC-6709-4259-9445-0F77805C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A44-D977-4ACE-B2D7-90DAD00878ED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42EC-6709-4259-9445-0F77805C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A44-D977-4ACE-B2D7-90DAD00878ED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42EC-6709-4259-9445-0F77805C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1A44-D977-4ACE-B2D7-90DAD00878ED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42EC-6709-4259-9445-0F77805C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1A44-D977-4ACE-B2D7-90DAD00878ED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742EC-6709-4259-9445-0F77805C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7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person’s level of education, training,  and skills are the best predictors of financial and career success.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Skills Your Need to Be Successful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smtClean="0"/>
              <a:t>The skills </a:t>
            </a:r>
            <a:r>
              <a:rPr lang="en-US" sz="2800" b="1" dirty="0" smtClean="0"/>
              <a:t>listed below are skills that apply to many different kinds of work.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dirty="0" smtClean="0"/>
              <a:t>Analytical (problem solving) skills</a:t>
            </a:r>
          </a:p>
          <a:p>
            <a:r>
              <a:rPr lang="en-US" dirty="0" smtClean="0"/>
              <a:t>Computer skills</a:t>
            </a:r>
          </a:p>
          <a:p>
            <a:r>
              <a:rPr lang="en-US" dirty="0" smtClean="0"/>
              <a:t>Flexibility and adaptability</a:t>
            </a:r>
          </a:p>
          <a:p>
            <a:r>
              <a:rPr lang="en-US" dirty="0" smtClean="0"/>
              <a:t>Interpersonal (“people”) skills</a:t>
            </a:r>
          </a:p>
          <a:p>
            <a:r>
              <a:rPr lang="en-US" dirty="0" smtClean="0"/>
              <a:t>Motivation and initiative</a:t>
            </a:r>
          </a:p>
          <a:p>
            <a:r>
              <a:rPr lang="en-US" dirty="0" smtClean="0"/>
              <a:t>Self-confidence</a:t>
            </a:r>
          </a:p>
          <a:p>
            <a:r>
              <a:rPr lang="en-US" dirty="0" smtClean="0"/>
              <a:t>Teamwork</a:t>
            </a:r>
          </a:p>
          <a:p>
            <a:r>
              <a:rPr lang="en-US" dirty="0" smtClean="0"/>
              <a:t>Communication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money you deposit into a savings account or borrow from a financial institution is called the </a:t>
            </a:r>
            <a:r>
              <a:rPr lang="en-US" b="1" i="1" dirty="0" smtClean="0"/>
              <a:t>principal</a:t>
            </a:r>
          </a:p>
          <a:p>
            <a:endParaRPr lang="en-US" b="1" i="1" dirty="0" smtClean="0"/>
          </a:p>
          <a:p>
            <a:r>
              <a:rPr lang="en-US" b="1" i="1" dirty="0" smtClean="0"/>
              <a:t>Interest  </a:t>
            </a:r>
            <a:r>
              <a:rPr lang="en-US" dirty="0" smtClean="0"/>
              <a:t>represents earnings on savings or money paid to financial institution to borrow money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Compound Interest and Simple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Compound interest is when interest is earned on both principal and previously earned interest.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Simple Interest is when one interest payment will be made at the end of the saving period.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– Causes and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would benefit and who would be hurt by inflation?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Savers would be hurt – How?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Borrowers would be helped (providing they borrowed money at a fixed interest rate prior to inflation occurring).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cost you pay for insurance coverage is called a </a:t>
            </a:r>
            <a:r>
              <a:rPr lang="en-US" b="1" i="1" dirty="0" smtClean="0"/>
              <a:t>premium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Liability Coverage on car insurance pays for any personal injuries or property damage in the event of a car accident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Health Insurance pays your medical bills when you are sick or injured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Disability Insurance – pays if you suffer an illness or injury that keeps your from working for an extended period of time (providing you purchase this type of insurance)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Insurance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higher the deductible, the lower the insurance premium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The lower the deductible, the higher the premium</a:t>
            </a:r>
          </a:p>
          <a:p>
            <a:endParaRPr lang="en-US" sz="1800" dirty="0" smtClean="0"/>
          </a:p>
          <a:p>
            <a:r>
              <a:rPr lang="en-US" dirty="0" smtClean="0"/>
              <a:t>Deductible- The amount of money you, the insured, agree to pay in the event of a loss, prior to the insurer paying the rest of the claim amount.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Whole Life Insurance vs. Term 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Advantages of </a:t>
            </a:r>
            <a:r>
              <a:rPr lang="en-US" b="1" dirty="0" smtClean="0"/>
              <a:t>Whole Life </a:t>
            </a:r>
            <a:r>
              <a:rPr lang="en-US" dirty="0" smtClean="0"/>
              <a:t>insurance include guaranteed lifetime coverage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Premium that doesn’t increase as much as term life insurance over time</a:t>
            </a:r>
          </a:p>
          <a:p>
            <a:pPr lvl="1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Accumulate cash value</a:t>
            </a:r>
          </a:p>
          <a:p>
            <a:pPr lvl="1">
              <a:buNone/>
            </a:pPr>
            <a:endParaRPr lang="en-US" b="1" dirty="0" smtClean="0"/>
          </a:p>
          <a:p>
            <a:r>
              <a:rPr lang="en-US" b="1" dirty="0" smtClean="0"/>
              <a:t>Term life </a:t>
            </a:r>
            <a:r>
              <a:rPr lang="en-US" dirty="0" smtClean="0"/>
              <a:t>is a life insurance policy limited to a specific period of time. If you die during the term, the death benefits are paid to your beneficiaries.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Workers 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demand for specialty jobs that require skilled training (doctors, engineers, pilots, etc.) pay more because the </a:t>
            </a:r>
            <a:r>
              <a:rPr lang="en-US" i="1" dirty="0" smtClean="0"/>
              <a:t>demand</a:t>
            </a:r>
            <a:r>
              <a:rPr lang="en-US" dirty="0" smtClean="0"/>
              <a:t> for those positions is high compared to the </a:t>
            </a:r>
            <a:r>
              <a:rPr lang="en-US" i="1" dirty="0" smtClean="0"/>
              <a:t>supply</a:t>
            </a:r>
            <a:r>
              <a:rPr lang="en-US" dirty="0" smtClean="0"/>
              <a:t> of those qualified to fill the jobs.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Spending, Saving and Investing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Bonds are historically a safer investment than investing in the stock market.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When investment risks are high, the rate of return is usually high.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When investment risks are safe, the rate of return is usually lower.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466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Unit 7 Review</vt:lpstr>
      <vt:lpstr>Interest Rates</vt:lpstr>
      <vt:lpstr>Compound Interest and Simple Interest</vt:lpstr>
      <vt:lpstr>Inflation – Causes and Effects</vt:lpstr>
      <vt:lpstr>Insurance</vt:lpstr>
      <vt:lpstr>How Insurance Works</vt:lpstr>
      <vt:lpstr>Whole Life Insurance vs. Term Life Insurance</vt:lpstr>
      <vt:lpstr>Determining Workers Earnings</vt:lpstr>
      <vt:lpstr>Spending, Saving and Investing</vt:lpstr>
      <vt:lpstr>Earnings</vt:lpstr>
      <vt:lpstr>Skills Your Need to Be Successful</vt:lpstr>
    </vt:vector>
  </TitlesOfParts>
  <Company>Forsyth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Review</dc:title>
  <dc:creator>Cheryl Whigham</dc:creator>
  <cp:lastModifiedBy>Cheryl Whigham</cp:lastModifiedBy>
  <cp:revision>10</cp:revision>
  <dcterms:created xsi:type="dcterms:W3CDTF">2011-11-29T21:03:13Z</dcterms:created>
  <dcterms:modified xsi:type="dcterms:W3CDTF">2015-12-03T15:30:29Z</dcterms:modified>
</cp:coreProperties>
</file>