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7.xml" ContentType="application/vnd.openxmlformats-officedocument.presentationml.notesSlide+xml"/>
  <Override PartName="/ppt/ink/ink11.xml" ContentType="application/inkml+xml"/>
  <Override PartName="/ppt/notesSlides/notesSlide8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notesSlides/notesSlide9.xml" ContentType="application/vnd.openxmlformats-officedocument.presentationml.notesSlide+xml"/>
  <Override PartName="/ppt/ink/ink28.xml" ContentType="application/inkml+xml"/>
  <Override PartName="/ppt/ink/ink29.xml" ContentType="application/inkml+xml"/>
  <Override PartName="/ppt/notesSlides/notesSlide10.xml" ContentType="application/vnd.openxmlformats-officedocument.presentationml.notesSlide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notesSlides/notesSlide11.xml" ContentType="application/vnd.openxmlformats-officedocument.presentationml.notesSlide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notesSlides/notesSlide12.xml" ContentType="application/vnd.openxmlformats-officedocument.presentationml.notesSlide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notesSlides/notesSlide13.xml" ContentType="application/vnd.openxmlformats-officedocument.presentationml.notesSlide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196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B6E92E-6411-496F-8ECA-2179D1FC3CC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1180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3:31.0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0,25 0,-25 0,24 0,1 0,-25 0,25 0,-25 0,25 0,0 0,-25 0,24 0,-24 0,25 0,-25 0,25 0,0 0,-25 0,25 0,-25 0,24 0,1 0,-25 0,25 0,0 0,0 0,-25 0,24 0,-24 0,25 0,-25 0,25 0,0 0,-25 0,25 0,-25 0,24 0,1 0,-25 0,25 0,-25 0,25 0,-25 0,25 0,-1 19,-24-19,25 0,-25 0,25 0,-25 0,25 0,-25 0,25 0,-1 0,-24 0,50 0,-25 0,0 0,-1 0,1 0,0 0,0 0,0 0,24 0,-24 0,0 0,24 0,-49 0,25 19,25-19,-50 0,25 0,-25 0,24 0,1 0,0 0,0 0,0 0,-1 0,1 0,25 0,-50 0,25 0,24 0,-24 0,0 0,49 0,-24 0,-1 0,-24 0,49 0,-24 0,0 0,-26 0,26 0,-25 0,0 0,-1 0,26 0,-25 0,0 0,-1 0,1 0,25 0,-1 0,-24 0,25 0,-1 0,1 0,-25 0,0 0,24 0,1 0,-25 0,24 0,26 0,-26 0,1 0,-1 0,1 0,0 0,24 0,-24 0,-26 0,26 0,0 0,-1 0,-24 0,25 0,-1 0,-24 0,0 0,0 0,-1 0,1 0,0 0,-25 0,50 0,-26 0,1 0,25 0,-1 0,-24 0,25 0,-1 0,1 0,-25 0,24 0,-24 0,0 0,0 0,0 0,-1 0,-24 0,25 0,-25 0,25 0,-25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8:14.6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16,'0'0,"24"0,-24 0,50 0,0 0,24 0,25 0,1 0,73 0,-24 0,0 0,25 0,-25 0,24 0,-49 0,25 0,-74 0,-26 0,1 0,24 0,-24 0,0 0,49 0,-25 0,25 0,26 0,-51 0,50 0,-50 0,26 0,-1 0,0 0,25 0,0 0,-49 0,49 0,25 0,-1 0,-48 0,-1 0,-25 0,26 0,-51 0,26 0,-26 0,26 0,-26 0,26 0,-1 0,26 0,-1 0,0 0,0 0,0 0,1 0,-51 0,26 0,-1 0,1 0,-1 0,1 0,49 0,-25 0,50 0,-50 0,25 0,0 0,-25 15,50-15,-50 0,25 0,1 14,-1-14,0 0,-25 0,25 0,-25 0,-74 0,25 0,-26 0,-24 0,25 0,0 0,0 0,0 0,-25 0,49 0,-49 0,25 0,0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7:49.4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0,'0'0,"0"0,0 0,0 6,25-6,-1 0,-24 0,25 7,0-7,-25 0,25 0,0 0,-1 0,1 0,-25 0,50 0,-25 0,24 0,1 0,24 0,50 0,-74 0,24 0,1 0,-1 0,26 0,-51 0,26 0,-26 0,26 0,-1 0,-24 0,24 0,-24 0,24 0,-24 0,24 0,-24 0,0 0,-26 0,26 0,-50 0,25 0,25 0,-26 0,26 0,0 0,-1 0,1 0,-1 0,1 0,0 0,24 0,-24 0,-1 0,1 0,24 0,1 0,-1 0,50 0,-49 0,-1 0,-24 0,24 0,-24 0,0 0,-1 0,51 0,-26 0,0 0,1 0,24 0,-49 0,49 0,0 0,-24 0,-1 0,1 0,24 0,-50 0,1 0,24 0,-24 0,25 0,-26 0,26 0,-26 0,1 0,-25 0,24 0,-24 0,0 0,25 0,-50 0,24 0,1 0,0 0,0 0,0 0,-1 0,51 0,-75 0,25 0,0 0,-1 0,-24 0,25 0,0 0,0 0,24 0,-24 0,25 0,-25 0,24 0,1 0,-25 0,-25 0,25 0,-25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4:38.40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0,'0'0,"0"0,25 0,0 0,0 0,0 0,0 0,24 0,-24 0,0 0,25 0,-1 0,-24 0,0 0,0 0,0 0,24 0,1 0,0 0,-1 0,26 0,-1 0,-24 0,-25 0,0 0,24 0,1 0,-25 0,0 0,49 0,-24 0,-25 0,24 0,1 0,-25 0,0 0,-25 0,24 0,-24 0,25 0,-25 0,0 0,25 0,0 0,-25 0,25 0,0 0,-1 0,-24 0,25 0,25 0,-25 0,0 0,24 0,-24 0,0 0,25 0,-26 0,1 0,0 0,-25 0,0 0,0 0,0 0,0 0,-50 0,26 0,-1 0,0 0,0 0,0 0,-24 0,49 0,-25 0,-25 0,25 0,0 0,1 0,-1 0,0 0,-25 0,25 0,1 0,-26 0,25 0,-25 0,26 0,-1 0,0 0,-25 0,50 0,-49 0,-1 0,-25 0,-24 0,0 0,49 0,-24 0,-1 0,1 0,49 0,-25 0,25 0,0 0,1 0,-1 0,0 0,0 0,25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4:41.74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28,'0'0,"24"0,26 0,0 0,24 0,-24 0,24 0,-49 0,49 25,-49-25,49 0,1 0,-26 0,1 0,0 0,-1 0,-24 0,0 0,24 0,26 0,-25 0,-1 0,26 0,-26 0,1 0,24 0,-49 0,-25 0,25 0,0 0,-25 0,24 0,-24 0,25 0,0 0,25 0,-1 0,-24 0,25 0,-1 0,1 0,-25 0,-1 0,-24 0,25 0,-25 0,25 0,0 0,-50 0,25 0,-50 24,50-24,-24 0,-51 0,26 0,-1 0,25 0,-24 0,-26 0,26 0,-1 0,25 0,-49 0,24 0,25 0,1 0,-26 0,50 0,-50 0,50 0,-24 0,-1 0,0 0,0 0,25 0,-50 0,26 0,-1 0,-25 0,1 0,-1 0,0 0,1 0,-1 0,1 0,24 0,-25 0,25 0,1 0,-1 0,25 0,-25 0,25 0,-25 0,0 24,1-24,-1 24,0-24,-25 0,50 0,-49 0,49 0,-25 0,25 0,-25 0,25 0</inkml:trace>
  <inkml:trace contextRef="#ctx0" brushRef="#br0" timeOffset="70803">421 28,'0'0,"25"0,49 0,26 0,-26 0,25 0,0 0,-24 0,-1 0,1-24,-26 24,-24 0,0 0,25 0,-26 0,-24 0,50 0,-50 0,25 0,0 0,-1 0,-24 0,0 0,-24 0,24 0,-25 0,-50 0,26 24,-1-24,-49 0,25 0,-75 0,49 25,-48-25,-1 48,74-48,-24 24,50-24,-1 24,0-24,50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4:46.90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1514,'0'0,"0"0,25-25,0 25,25 0,-1-25,1 25,-1 0,26 0,49 0,0 0,50 0,24 0,-24 0,24 0,-24 0,0 0,-26 0,26 0,-50 0,25 0,-50 0,0 0,-24 0,24 0,0 0,50-25,25 25,0 0,-1 0,-74 0,1 0,49 0,-25 0,0 0,-25 0,50 0,-50 0,25 0,-50 0,-24 0,-25 0,0 0</inkml:trace>
  <inkml:trace contextRef="#ctx0" brushRef="#br0" timeOffset="5080">1985 0,'0'0,"25"0,49 0,26 0,48 0,-48 0,-26 0,25 0,-24 0,-50 0,24 0,-24 0,25 0,-26 0,1 0,25 0,-25 0,-1 0,-24 0,25 0,-25 0,25 0,-25 0,25 0,0 0,24 0,1 0,0 0,-26 0,26 0,-75 0,0 0,-24 0,-26 0,26 0,-75 0,49 0,1 0,-25 0,24 0,-24 0,24 0,1 0,24 0,1 0,-26 0,26 0,49 0,-50 0,25 0,1 0,-1 0,0 0,0 0,0 0,0 0,1 0,24 0,-25 0,0 0,25 0,-25 0,25 0,-25 0,25 0,-24 0,24 0,-25 0,25 0,25 0,24 0,26 0,49 0,-50 0,1 0,49 0,-25 0,-25 0,50 0,0 0,-24 0,-1 0,0 0,0 0,-24 0,-1 0,-24 0,-25 0,-1 0,51 0,-50 0,-1 0,26 0,-50 0,0 0,-50 0,-49 0,25 0,-25 0,-50 0,0 0,50 0,-1 0,26 0,24 0,-24 0,49 0,0 0,0 0,1 0,-1 0</inkml:trace>
  <inkml:trace contextRef="#ctx0" brushRef="#br0" timeOffset="7575">2109 3152,'0'0,"0"0,0 0,50 0,-25 0,-1 0,51 0,-26 0,1 0,-25 0,24 0,51 0,-26 0,1 0,-26 0,26 0,24 0,-50 0,26 0,-1 0,1 0,-26 0,-24 0,0 0,25 0,-50 0,49 0,-49 0,25 0,0 0,0 0,-1 0,-24 0,25 0,0 0,-25 0,25 0,0 0,-1 0,-24 0,0 0,-24 0,-51 0,26 0,-1 0,25 0,-49 0,24 0,1 0,-1 0,0 0,-24 0,49 0,-25 0,1 0,-1 0,25 0,1 0,-26 0,25 0,25 0,-49 0,-1 0,25 0,-24 0,-1 0,25 0,0 0,25 0,-25 0,1 0,-1 0,-25 0,1 0,24 0,-25 0,1 0,-1 0,50 0,-25 0,25 0,25 0,49 0,1 0,-1 0,1 0,-1 0,-24 0,24 0,-49 0,-25 0,50 0,24 0,0 0,1 0,-1 0,-24 0,24 25,-24-25,24 0,-24 0,-25 0,0 0,24 0,-49 0,25 0,-25 0,25 0,-50 0,0 0,-24 0,-26 0,-24 0,24 0,-24 0,0 0,-50 0,50 0,25 0,-26 0,1 0,0 0,49 0,1 0,24 0,0 0,25 0,-25 0,0 0,25 0,0 0,75 0,24 0,75 0,-1 0,75 0,-24 0,24 0,-75 0,1 0,-99 0,-26 0,-49 0,25 0,0 0,-25 0,25 0,-25 0,-75 0,26 0,-1 0,-49 0,24 0,-24 0,-50 0,50 0,0 0,49 0,-49 0,24 0,26 0,-1 0,1 0,-1 0,0 0,26 0,-26 0,0 0,25 0,-24 0,-1 0,1 0,-26 0,1 0,49 0,-25 0,26 0,-1 0,0 0</inkml:trace>
  <inkml:trace contextRef="#ctx0" brushRef="#br0" timeOffset="50235">3672 3201,'0'0,"25"0,0 0,-25 0,49 0,-24 0,25 0,-1 0,1 0,-25 0,49 0,-74 0,25 0,25 0,-26 0,1 0,0 0,0 0,-25 0,25 0,-25 0,24 0,-24 0,25 0,-25 0,25 0,-25 0,25 0,-25 0,25 0,0 0,-25 0,24 0,1 0,0 0,25 0,-50 0,24 0,-24 0,25 0,-25 0,50 0,-50 0,25 0,-25 0,24 0,1 0,0 0,-25 0,25 0,0 0,-25 0,24 0,1 0,0 0,-25-24,25 24,0 0,0 0,-1 0,1 0,0 0,-25 0,25 0,-25 0,25 0,-1 0,-24 0,25 0,-25 0,25 0,-25 0,50-25,-26 25,1 0,25 0,-25-25,-1 0,-24 25,25 0,-25 0,25 0,-25 0,25 0,-25 0,-25 0,0 0,-24 0,24 0,-25 0,-49 0,49 0,-24 0,24 0,26 0,-26 0,25 0,0 0,0 0,1 0,-1 0,25 0,-25 0,25 0,-25 0,0 0,25 0,-24 0,24 0,-25 0,0 0,25 0,-25 0,25 0,-25 0,1 0,-1 0,0 0,25 0,-25 0,0 25,1-25,24 0,-50 0,25 0,0 0,25 0,-25 0,1 0,-1 0,0 0,-25 0,26 0,-1 0,0 0,0 0,0 0,25 0,-49 0,49 0,-25 0,0 0,0 0,-24 0,24 0,0 0,-24 0,-1 0,50 0,-50 0,1 0,49 0,-50 0,25 0,0 0,1 0,-1 0,0 0,-25 0,26 0,-1 0,-25 0,1 0,24 0,0 0,0 0,0 0,0 0,25 0,-49 0,49 0,-25 0,25 0,-25 0,0 0,25 0,-24 0,-1 0,0 0,-25 0,50 0,-49 0,24 0,25 0,-25 25,0-25,1 0,-26 25,25-25,0 0,-24 0,24 0,25 0,-50 0,25 0,1 0,-1 0,25 0,-25 0,0 0,25 24,-25-24,25 0,-24 0,-1 0,25 0,-25 0,25 0,-25 0</inkml:trace>
  <inkml:trace contextRef="#ctx0" brushRef="#br0" timeOffset="70331">4416 5013,'0'0,"0"0,0 0,50 0,-25-25,24 25,1 0,74 0,25 0,0 0,24 0,26 0,-25 0,-1 0,1 0,-50 0,-50 0,-24 0,-25 0,0 0,-25-24,-75 24,-24 0,-75 0,50 0,-74 0,49 0,0 0,25 0,25 0,24 0,26 0,49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4:44.54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1,'49'0,"1"0,49 0,25 0,25 0,0 0,0 0,24 0,1 0,-25 0,-50 0,50 0,-50 0,100 0,-26 0,26 0,73 0,-23 0,-51 0,25 0,-49 0,24 0,-49 0,-50 0,-24 0,-1 0,-24 0,-50 0,25 0,49 0,-24 0,24 0,50 0,-50 0,50 0,25 0,-74 0,-1 0,-24 0,-25 0,24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5:55.79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240 54,'24'0,"71"0,1 0,-24 0,23 0,-23 0,-24 0,24 0,-48 0,24 0,-1 0,1 0,-24 0,0 0,0 0,0 0,0 0,-24 0,24 0,0 0,-24 0,24 0,-24 0,24 0,-48 0,-24-25,-48 0,0 25,-23 0,-1 0,-47 0,71 0,0 0,1 0,23 0,0 0,24 0,24 0,0 0</inkml:trace>
  <inkml:trace contextRef="#ctx0" brushRef="#br0" timeOffset="4737">814 1392,'0'0,"24"0,-24 0,24 0,0 0,-1 0,-23 0,48-25,24 25,0 0,24 0,23 0,25 0,-1 0,-23 0,47 0,-23 0,-48 0,-25 0,-23-24,24 24,-48 0,24 0,-24 0,-1 0,25 0,-48 0,24 0,-24 0,48 0,-48 0,24 0,-24 0,0 0,-72 0,-23 0,-73 0,1-25,-1 25,1 0,-1-25,-23 25,95-25,1 25,23-24,48 24,0 0,0 0,24 0,-24 0,0 0,24 0,-24 0,24 0,-24 0,48 0,72 0,47 0,25 0,71 0,-24 0,1 0,23 0,-48 0,-23 0,-73 0,-47 0,-24 0,-48 0,-71 0,-1 0,-119 0,71 0,-23 0,-49 0,97 0,-49 0,1 0,71 0,-47 0,47 0,24 0,0 0,1 0,23 0,24 0,0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6:04.85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1,'49'0,"-24"0,50 0,49 0,25 0,-25 0,-24 0,49 0,0 0,-25 0,25 0,-24 0,49 0,-75 0,50 0,-74 0,49 0,-25 0,51 0,-76 0,25 0,-24 0,-25 0,-1 0,51 0,-50 0,-26 0,26 0,0 0,-25 0,24 0,26 0,-1 0,-24 0,50 0,24 0,-25 0,1 0,-26 0,26 0,-51 0,26 0,-25 0,-26 0,26 0,-50 0,25 0,25 0,-26 0,1 0,25 0,-50 0,25 0,0 0,0 0,-25 0,24 0,-24 0,25 0,-25 0,25 0,0 0,-50 0,-49 0,24 0,0 0,0 0,1 0,-1 0,0 0,1 0,-1 0,0 0,-24 0,-1 0,1 0,24 0,0 0,1 0,-1 0,-25 0,-24 0,24 0,-24 0,-1 0,1 0,-50 0,74 0,-49 0,25 0,-1 0,26 0,-50 0,24 0,1 0,24 0,-24 0,49 0,0 0,1 0,49 0,-25 0,0 0,0 0,25 0,-25 0,0 0,1 0,-26 0,25 0,-25 0,1 0,24 0,0 0,0 0,25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6:28.7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321 151,'0'0,"0"0,0 0,25 0,-25 0,51 0,-1 0,-25 0,25 0,26 0,-1 0,25 0,1 0,49 0,-49 0,-1 0,-24 0,-1 0,0 0,26 0,-51 0,25 0,-25 0,-24 0,-1 0,0 0,0 0,25 0,-25 0,0 0,0 0,26 0,-26 0,0 0,0 0,0 0,-25 0,25 0,-25 0,50 0,-50 0,26 0,-1 0,0 0,-25 0,25 0,0 0,0 0,-25 0,0 0,25 0,-25 0,0 0,-25 0,-50 0,-1 0,-24-38,25 38,24 0,-49-19,50 19,-26-20,1 20,25 0,0 0,-1 0,-24 0,25 0,0 0,-1 0,26 0,-50 0,50 0,-25 0,-1 0,1 0,25-19,-25 19,0 0,0 0,24 0,-24 0,0 0,0 0,50 0,-25 0,25 0,50-19,50 0,26 19,24 0,-24 0,50 0,0 0,-1 0,1 0,-50 0,-1 0,-49 0,-51 0,0 0,-25 0,25 0,-25 0,25 0,-25 0,25 0,0 0,-25 19,25-19,-25 0,0 19,25-19,-25 0,-25 0,-25 0,-50 0,-26 0,1 0,-26 0,50 0,-24 0,-26 0,51 0,-26 0,1 0,49 0,-24 0,25 0,-1 0,-24 0,25 0,49 0,1 0,0 0,25 0,-25 0,0 0,25 0,-25 0,25 0,25 0,101-19,24 19,-24 0,49 0,26 0,-25 0,-75 0,49 0,-49 0,-26 0,-25 0,26 0,-51 0,0 0,0 0,0 0,0 0,0 0,-25 0,50 0,-50 0,26 0,-26 0,25 0,0 0,-25 0,0 0,0 0,-25 0,0 0,-26 0,-24 0,-25 19,24 0,1-19,0 0,-26 20,1-20,-26 0,76 19,-25-19,-1 0,26 19,-25-19,50 0,-26 0,26 19,0-19,0 0,25 0,0 19,-25-19,25 19,0-19,0 19,-25-19,25 0,0 0,-25 19,0-19,25 0,-25 0,25 0,0 0,-26 0,1 0,0 0,0 0,0 0,0 0,0 0,0 0,0 0,-1 0,26 0,-25 0,25 0,-50 0,50 0,-25 0,-25 0,0 0,24 0,-24 0,50 0,-25 0,25 0,-50 0,50 0,-25 0,0 0,0 0,-26 0,1 0,50 0,-50 0,50 0,0 0,25 0,25 0,0 0,1 0,24 0,0 0,26 0,-1 0,26 0,-26 0,-24 0,-26 0,25 0,-25 0,-25 0,26 0,-26 0,0 0,0 0,0 0,0 0,0 0,0 0,-25 0,51 0,-26 0,0 0,0 0,-25 0,50 0,-25 0,-25 0,50 0,-24 0,-1 0,-25 0,25 0,0 0,0-19,25 19,0 0,-24 0,24 0,0 0,-25 0,-25 0,25 0,0 0,-25 0,25 0,-25 0,26 0,-1 0,-25 0,25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6:34.1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110 301,'0'0,"0"0,25 0,-1 0,1 0,25 0,-26 0,1 0,49 0,-49 0,24 0,1 0,-1 0,0 0,1 0,-25 0,24 0,0 0,-24 0,0 0,0 0,-1 0,1 0,0 0,-1 0,51 0,-1 0,25-23,-50 23,0 0,25 0,-24 0,-1 0,25 0,-49 0,25 0,-1 0,0 0,1 0,-25 0,24 0,0 0,1 0,24 0,-49 0,24 0,25 0,0 0,0 0,-24 0,-25 0,24 0,-24 0,-1 0,1 0,-25 0,50 0,-26 0,-24 0,25 0,0 0,-1 0,-24 0,25 0,0 0,0 0,-25 0,49 0,-49 23,0-23,25 0,-25 0,24 0,1 0,0 0,-25 0,24 0,1 0,-25 0,25 0,-25 0,25 0,-25 0,24 0,1 0,-25 0,25 0,-25 0,24 0,1 0,-25 0,0 0,25 0,-25 0,25 0,-25-23,0 0,0 23,-25-23,0 23,-24-46,49 46,-25-23,0-23,1 46,-1-46,25 46,-25-23,0 23,25 0,-24-23,24 23,-25 0,25 0,-25 0,1 0,-1 0,0 0,1 0,-1 0,0 0,-24 0,49 0,-50 23,1-23,24 0,0 0,-24 0,49 0,-49 0,49 0,-25 0,-25 0,26 0,-1 0,-24 23,24-23,-25 0,26 0,-50 0,49 0,-49 0,49 0,-49 0,49 0,-24 0,24 0,-49 0,25 0,24 0,-25 0,1 0,0 0,-1 0,1 0,24 0,-49 0,25 0,-26 0,1 0,0 0,0 0,0 0,0 0,24 0,1 0,49 0,-50 0,50 0,-24 0,-26 0,50 0,-24 0,-1 0,-24 0,-1 0,50 0,-25 0,25 0,-24 0,-1 0,25 0,-25 0,25 0,0 0,-24 0,24 0,0 0,-25 0,0 0,25 0,-25 0,25 0,-24 0,-1 0,0 0,25 0,0 0,-24 0,-1 0,0 23,25 0,0-23,0 0,0 23,0-23,0 23,0-23,0 23,0 0,0-23,0 23,0-23,0 23,0 0,0-23,0 0,0 23,0-23,25 0,-25 23,25-23,-25 0,24 0,-24 0,0 23,25-23,-25 0,25 23,-1-23,-24 0,25 0,25 0,-26 0,1 0,49 0,-24 0,24 0,-25 0,0 0,1 0,-1 0,-24 0,0 0,49 0,-25 0,25 0,-24 0,49 0,0 0,-25 0,24 0,-23 0,-26 0,-24 0,-1 0,1 0,0 0,24 0,-49 0,25 0,0 0,-1 0,1 0,0 0,0 0,-1 0,1 0,0 0,-1 0,1 0,25 0,-1 0,-49 0,49 23,-49-23,25 0,-25 0,25 0,-1 0,-24 0,25 0,0 0,0 0,-25 0,24 0,1 0,0 0,-25 0,24 0,1 0,0 0,-25 0,25 0,-25 0,24 0,1 0,0 0,-1 0,1 0,0 0,-25 0,25 23,-1-23,-24 0,25 0,0 0,-1 0,-24 0,25 0,0 0,0 0,-25 0,24 0,-24 0,25 0,-25 0,25 0,-1 23,-24-23,25 0,-25 0,25 0,-1 0,-24 0,25 0,-25 0,50 0,-50 0,24 0,-24 0,25 0,-25 0,25 0,-25-23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3:34.07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78,'24'0,"26"0,24-16,26 16,-1 0,0 0,-24 0,24 0,0 0,0 0,-49 0,24 0,1 0,-26 0,-24 0,25 0,24 0,0 0,-49 0,25 0,24 0,-24 0,24 0,-24 0,24 0,-24 0,24 0,-49 0,25 0,-26 0,26 0,0 0,-1 0,1 0,-1-16,1 16,24 0,-24 0,0 0,-1 0,1 0,24 0,-49 0,0 0,0 0,24 0,1 0,-1 0,26 0,-1 0,1 0,-1 0,1 0,49 0,-75 0,26 0,-26 0,1 0,24 0,-24 0,-1 0,-24 0,0 0,0 0,0 0,-1 0,1 0,0 0,0 0,-25 0,49 0,-49 0,25 0,-25 0,25 0,0-16,-25 16,25 0,24 0,-24 0,25 0,-1 0,26 0,-26 0,1 0,24 0,-24 0,-1 0,1 0,0 0,-26 0,1 0,-25 0,25 0,0 0,0 0,-1 0,1 0,25 0,-25 0,24 0,-24 0,49 0,-24 0,0 0,-1 0,26 0,-26 0,26 0,-1 0,1 0,-1 0,-49 0,49 0,-24 0,24 0,25 0,-24 0,24 0,0 0,-24 0,49 0,24 0,-48 0,24 0,0 0,0 0,24 0,-73 0,49 0,-25 0,25 0,-49 0,-1 0,0 0,-24 0,24 0,1 0,-1 0,1 0,-1 0,-24 0,-1 0,-24 0,25 0,-1 0,1 0,-1 0,26 0,-26 0,26 0,-1 0,1 0,-1 0,0 0,-24 0,0 0,24 0,-24 0,-1 0,-24 0,0 0,24 0,1 0,-25 0,24 0,26 0,-50 0,24 0,-24 0,-25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6:39.5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-1 163,'0'0,"0"0,24 0,1 0,0 0,25 0,-1 0,26 0,-26 0,1 0,-1 0,1 0,0 0,-26 0,1 0,25 0,-50 0,49 0,1 24,0-24,24 0,0 0,1 0,-1 0,-24 0,24 0,1 0,-51 0,26 0,0 0,24 0,-49 24,0-24,24 0,26 0,-26 0,26 0,-1 0,25 0,0 24,25-24,0 24,-49-24,-26 0,1 0,-25 0,24 0,-49 0,50 0,0 0,24 0,50 0,0 0,-25 0,50 0,0 0,-75 0,1 0,-1 0,-24 0,-26 0,26 0,-25-24,0 24,24 0,1 0,49 0,-25 0,50 0,-24 0,-26 0,25 0,25 0,-49 0,-1 0,-24 0,-25 0,49 0,-49 0,0 0,-1 0,51 0,-1 0,-24 0,24 0,1 0,-26 0,1 0,24-24,-49 24,25 0,-26 0,-24 0,25 0,0 0,49 0,26 0,-1 0,25 0,0 0,-25 0,0 0,-49 0,-25 0,-1 0,-24 0,25 0,0 0,-25 0,25 0,24 0,-24 0,25 0,-1 0,1 0,0 0,-26 0,1 0,0 0,-25 24,0-24,0 24,-25 0,-24-24,24 24,-25 0,25-24,-24 0,24 0,-25 0,1 0,-1 0,-49 0,49 0,-24 0,-50 0,25 0,0 0,-1 0,1 0,-25 24,25-24,-50 0,25 0,-25 0,25 0,0 0,0 0,-24 0,48 0,-24 0,-25 0,-49 0,49 0,-49 0,24 0,-24 0,24 0,1 0,-1 0,50 0,0 0,50 0,-1 0,1 0,24 0,-24 0,24 0,1 0,-26 0,1 0,49 0,0 0,-24 0,-26 0,26 0,24 0,-25 0,1 0,-1 0,25 0,-24 0,24 0,0 0,0 0,0 0,1 0,-26 0,25 0,-49 0,24 0,-49 0,25 0,-1 0,1 0,24 0,-24 0,24 0,-24 0,49 0,-49 0,74 0,-25 0,25 0,0-24,0 24,0-24,0 24,0-24,0 24,0-24,0 0,0 24,0-24,-25 24,25-24,0 0,0 24,0-24,0 24,-25-24,25 24,0-24,-25 24,25-24,0 24,-24 0,24-24,0 24,0-24,0 24,49 0,1 0,49 0,25 0,0 0,50 0,74 0,-50 0,25 0,0 0,-49 0,-25 0,0 0,-1 0,-48 0,-26 0,0 0,26 0,-26 0,25 0,-24 0,-26 0,75 0,-49 0,-1 0,0 0,26 0,-1 0,-25 0,25 24,25-24,-24 24,-26-24,0 0,26 0,-1 0,-25 24,-24-24,0 24,-1-24,1 0,24 0,-24 0,-25 0,24 0,1 24,-1-24,-24 0,25 0,-25 0,24 0,-24 0,25 0,24 0,-24 0,-26 0,26 0,24 0,-49 0,50 0,-26 0,26 0,-26 0,26 0,-26 0,50 0,-49 0,24 0,-49 0,25 0,-25 0,-1 0,1 0,0 0,-25 0,25 0,-25-24,25 24,-1 0,1 0,25 0,-25 0,24 0,-49 0,25-24,0 24,0-24,-1 24,-24 0,0 0,0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6:44.5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79,'0'0,"0"0,0 0,25 0,24 0,26 0,25 0,24 0,50 0,-25 0,-24 0,-1 0,-24 0,-26 0,26 0,-26 0,26 0,24 0,1 0,49 0,-25 0,50 0,-25 0,-49 0,24 0,-75 0,-24 0,0 0,0 0,-50 0,25 0,-25 0,25 0,-25 0,49 0,-24 0,0 0,0 0,25 0,-1 0,1 0,25 0,-25 0,-1 0,-24 0,0 0,-25 0,0 18,-25-18,-49 0,-26 0,-49-18,24 18,-49-17,0-1,50 0,24 18,1 0,-1 0,-24 0,-1 0,26 0,24 0,1 0,49 0,-25 0,25 0,-25 0,26 0,-1 0,-50 0,25 0,1 0,24 0,-25 0,50 0,0 0,0 0,25 0,25 0,49 0,25 0,100 0,0 0,-25 0,50 0,-50 0,-25 0,-25 0,-49 0,-1 0,1 0,24 0,1 0,24 0,-25 0,50 0,25 0,-24 0,-1 0,0 0,0 0,-50 0,50 0,-49 0,-1 0,26 0,-51 0,25 0,1 0,-1 0,25 0,-49 0,-25 0,24 0,-24 0,49 0,-74 0,49 0,-24 0,0 0,49 0,25 0,25 0,1 0,-51 0,25 0,-74 0,-25 0,-26 0,26 0,-25 0,0 18,25-18,-50 0,25 0,-1 0,1 0,-25 0,25 0,0 0,0 0,0 0,-25 0,50 0,-26 0,1 0,-25 0,-25 0,-24 0,-26 0,0 0,1 0,-26 0,-24 0,-25 0,-25 0,-1 0,51 0,-50 0,25 0,24 0,-24 0,25 0,-1 0,1 0,-25 0,-26 0,51 0,-50 0,25 0,24 0,-24 0,49 0,1 0,-50 0,49 0,1 0,-51 0,-24 0,50 0,24 0,-49 0,0 0,25 0,-51 0,26 0,50 0,-1 0,26 0,-26 0,25 0,1 0,-1 0,25 0,1 0,24 0,-50 0,25 0,25 0,-24 0,-1 0,-25 0,-24 0,24 0,1 0,24 0,-25 0,1 0,24 0,0 0,-25 0,26 0,-26 0,25 0,-24 0,24 0,-25 0,1 0,24 0,25 0,-25 0,-24 0,-1 0,0 0,26 0,-1 0,0 0,25 0,-49 0,74 0,-25 0,25 0,-25 0,0 0,0 0,0 0,0 0,25 0,-24 0,-1 0,0 0,25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6:49.4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25,'25'0,"0"0,-25 0,24 0,51 0,-50 0,49 0,1 0,24 0,-25 0,26 0,-26 0,-24 0,49 0,-24 0,-1 0,-24 0,24 0,1 0,-1 0,1 0,-26 0,26 0,-1 0,-24 0,-1 0,-24 0,25 0,-25 0,-25 0,49 0,-24 0,0 0,25 0,-1 0,-24 0,25 0,24 0,-24 0,0 0,-1 0,-24 0,25 0,-26 0,1 0,25 0,-25 0,-25 0,49 0,-24 0,0 0,0 0,0 0,0 0,24 0,-24 0,49 0,-24 0,0 0,49 0,-74 0,0 0,0 0,24 0,-24 0,25 0,-26 0,1 0,0 0,25 0,-50 0,25 0,-1 0,1 0,-25 0,25 0,0 0,0 0,49 0,1 0,-26 0,1 0,0 0,-26 0,-24 0,25 0,0 0,-25 0,25 0,0 0,-1 0,26 0,-25-24,0 24,-25 0,25 0,-25 0,24 0,-24 0,25 0,-25 0,-25 0,-24 0,24 0,-25 0,-24 0,-1 0,-24 24,0-24,24 0,1 0,-25 0,-1 0,1 0,-50 0,0 0,25 0,50 0,-26 0,26 24,-26-24,76 0,-26 0,25 0,-24 0,24 0,0 0,-25 0,25 0,25 0,-49 0,24 0,0 0,-25 0,1 0,-1 0,1 0,-1 0,-25 0,51 0,-26 0,25 0,0 0,0 0,25 0,-24 0,-1 0,0 0,25 0,-25 0,-24 0,24 0,0 0,0 0,25 0,-25 0,0 0,25 0,-24 0,-1 0,0 0,0 0,-25 0,1 0,24 0,0 0,25 0,-25 0,25 0,50 0,49 0,25 0,50 0,-25 24,-25-24,-49 0,49 24,-75-24,26 0,-1 0,1 24,-1-24,1 0,-1 0,1 0,-1 0,50 0,-24 0,-26 0,1 0,-26 0,1 0,-50 0,25 0,0 0,-1 0,1 0,25 0,-25 0,24 0,-24 0,0 0,-25 0,0 0,-25 0,25 0,-50 0,1 0,-26-24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6:52.6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80 198,'0'0,"48"0,0 0,-24 0,0 0,24-24,0 24,24 0,48 0,48 0,-24 0,48 0,-73 0,25-24,-72 24,0 0,-24 0,24 0,-48 0,-24 0,48 0,-48 0,0 0,24 0,-24 0,0 0,-48 0,0-24,0 24,-48 0,24 0,-24 0,-48 0,1-24,47-1,-48 25,72 0,0-24,48 24,0 0,-24 0,48 0,-24 0,0 0,0 0,24 0,-24 0,24 0,-48 0,24 0,0 0,0 0,0 0,0-24,-24 24,48 0,-24-24,0 24,24 0,24 0,48 0,72 0,-24 0,24 0,-48 0,24 0,-48 0,0 0,0 24,-25-24,-23 0,0 0,0 24,-24-24,0 0,24 24,-24-24,0 25,0-25,0 0,0 0,-72 0,1 0,-25 0,-24 0,-24 0,24 0,-24 0,48 0,24 0,24 0,-24 0,24 0,48 0,-24 0,24 0,24 0,24 0,48-25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6:55.3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38,'0'0,"0"0,0 0,25-13,0 13,49 0,-24 0,24 0,26 0,24 0,0 0,0 0,-25 0,25 0,-25 0,25 0,-25 0,0 0,-24 0,-1 0,-24 0,-1 0,26 0,-26 0,-24 0,25 0,24 0,1 0,24 0,25 0,25 0,-75 0,0 0,-24 0,-25 0,0 0,-1 0,-24 0,25 0,-25 0,25 0,25 0,24 0,0 0,-49 0,50 0,-26 0,26 0,-26 0,-24 0,25 0,-1 0,1 0,-1 0,1 0,24 0,1 0,-1 0,75 0,-50 0,-24 0,-1 0,0 0,-24 0,49 0,-24 0,-1 0,25 0,-49 0,-1 0,1 0,0 0,-1 0,1 0,-25 0,24 0,1 0,-1 0,1 0,0 0,24 0,0 0,-24 0,0 0,-1 13,26-13,-26 0,1 0,-25 0,-1 0,1 0,-25 0,50 0,-50 0,49 13,-24-13,0 0,0 0,-25 0,25 0,0 0,-25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6:58.8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94,'0'-16,"0"16,24 0,-24 0,24 0,0 0,0-17,24 17,-24-17,0 17,24 0,24 0,-24 0,23 0,25 0,48 0,48 0,-25 0,1 0,-24 0,0 0,-72 0,0 0,-24 17,-25-17,1 17,0-17,-24 0,24 0,0 0,24 0,24 0,48 0,-24 0,0 0,47 0,-71 0,24 0,-24 0,-24 0,0 0,-24 0,48 0,0 0,-24 0,0 0,23 0,-23 0,24 0,0 0,48 0,-24 0,0 0,0 0,47 0,-47 0,0 0,-48 0,24 0,0 0,-24 0,0 0,23 0,-23 0,0 0,-24 0,0 0,-24 0,-24 0,-24 0,-24 0,1 0,-1 0,-24 0,-48 0,24 0,-48 0,1 0,47 0,-96 0,96 0,-71 0,47 0,0 0,24 0,24 0,-23 0,47 0,0 0,0 0,0 0,0 0,-24 0,48 0,-47 0,-1 0,-48 0,0 0,24 0,-47 0,23 0,48 0,0 0,24 0,24 0,0 0,-24 0,72 0,-23 0,23 0,-24 0,24 0,47-17,25-17,48 34,120-16,23 16,1 0,24 0,-49 0,1 0,-24 0,-25 0,-23 0,0 0,-1 0,-47 0,24 0,-48 0,0 0,-24 0,-24 0,0 0,-48 0,47 0,-47 0,24 0,-24 0,48 0,-48 0,24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7:21.4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19,'0'-10,"0"10,0 0,25 0,-1 0,1 0,0 0,25 0,-1 0,-24 0,49 0,1 0,-1 0,1 0,-26 0,26 0,-26 0,-24 0,0 0,24 0,-24 0,25 0,0 0,-1 0,1 0,-1 0,26 0,24 0,-25 0,26 0,-1 0,-50 0,26 0,-1 0,1 0,24 0,-25 0,-24 0,24 10,1-10,-1 0,25 0,-24 0,-1 0,25 0,1 0,-1 0,25 0,-25 0,0 0,0 0,25 0,-24 0,-1 0,0 0,0 0,25 0,-25 0,1 0,-1 0,25 0,-25 0,0 0,-24 0,24 0,-25 0,-24 0,24 0,1 0,-1 0,-24 0,24 0,-24 0,49 0,-25 0,1 0,-1 0,1 0,-1 0,-24 0,24 0,0 0,1 0,-1 0,26 0,-26 0,25 0,-24 0,24 0,-25 0,1 0,-1 0,-24 0,49 0,-25 0,1 0,-1 0,25 0,25 0,-25 0,-24 0,-1 0,26 0,-26 0,25 0,25 0,-25 0,25 0,25 0,25 0,-1 0,1 0,0 0,-26 0,1 0,0 0,0 0,-25 0,50 0,-50 0,24 0,-24 0,-24 0,24 0,-25 0,-50 0,26 0,-50 0,49 0,-74 0,50 0,-1 0,-24 0,25 0,-1 0,26 0,-26 0,51 0,-51 0,26 0,-26 0,26 0,-26 0,1 0,-1 0,1 0,0 0,49 0,-50 0,51 0,-26 0,-24 0,24 0,-49 0,49 0,-49 0,0-10,0 10,24 0,1 0,24 0,-24 0,24 0,26 0,24 0,-50 0,0 0,-24 0,0 0,-26 0,1 0,0 0,-25 0,25 0,-25 0,49 0,-24 0,0 0,25 0,-1 0,-24 0,0 0,24 0,-49 0,25 0,-25 0,50 0,-50 0,25 0,49 0,-24 0,-26 0,1 0,25 0,-25 0,-1 0,-24 0,25 0,-25 0,50 0,-25 0,-1 0,-24 0,25 0,-25 0,25 0,-25 0,25 0,-25-9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7:25.2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81,'0'0,"0"0,25 0,0 0,25-20,-50 20,24-19,26 19,-25 0,24 0,1 0,24 0,26 0,-51 0,50 0,-24 0,49 0,-25 0,50 0,-50 0,0 0,50 0,-25 0,50 0,-25 0,-25 0,0 0,-25 0,-49 0,49 0,-25 0,-24 0,24 0,-49 0,25-20,-1 20,26 0,24 0,0 0,-25 0,1 0,24 0,-24 0,-1 0,0 0,26 0,-26 0,0 0,-24 0,0 0,-26 0,26 0,24 0,-49 0,50 0,-26 0,51 0,-26 0,0 0,26 0,-26 0,-49 0,0 0,24 0,-49 0,25 0,-25 0,50 0,-50 0,24 0,26 0,-25 0,0 0,24 0,-49 20,25-20,-25 0,50 0,-50 0,24 0,26 0,-25 0,24 0,1 0,0 0,24 0,-24 0,-25 0,49 0,0 0,-49 0,25 19,-25-19,-1 0,26 0,0 0,24 0,-24 0,24 0,25 0,-24 0,-1 0,-24 0,-26 0,1 0,-25 0,0 0,-25 20,25-20,-49 19,-1 1,50-1,-49-19,-1 0,-24 20,-26-1,51-19,-50 0,24 20,1-20,-25 0,24 0,-24 0,24 0,-49 19,0-19,-24 0,48 0,-48 0,48 0,1 0,0 0,25 0,-51 0,26 0,0 0,0 0,0 0,-1 0,-24 0,0 0,-24 0,48 0,1 0,0 0,24 0,1 0,0 0,-1 0,26 0,-1 0,-24 0,24 0,0 0,-49 0,25 0,24 0,-24 0,-1 0,1 0,-1 0,1 0,-25 0,24 0,1 0,0 0,-1 0,-49 0,25 0,24 0,26 0,-26 0,26 0,-26 0,26 0,-1 0,25 0,-24 0,-1 0,1-19,24 19,-50 0,26 0,24 0,-25 0,1 0,-1 0,50 0,-25 0,25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8:31.5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0 120,'25'0,"24"0,50 0,50 0,-25 0,50 0,24 0,-24 0,49 0,-25 0,-74 0,25 0,-25 0,0 0,-25 0,1 0,-26 0,50 0,0 0,0 20,25-20,25 0,-1 0,-24 0,0 0,0 0,-50 0,-25 0,1 0,-26 0,1 0,24 0,-24 0,24 0,-24 0,49 0,50-20,-25 20,0 0,0 0,-25 0,25 0,-74 0,24 0,0 0,1 0,-1 0,1 0,24 0,-25 0,25 0,50 0,-25 0,50 0,-25 0,24 0,26 0,-26 0,-49 0,50 0,49 0,-99 0,50 0,-1 0,1 0,24 0,-49 0,50 0,-26 0,1 0,24 0,1 0,49 0,-50 0,1 0,-1 0,0 0,-49 0,-50 0,-24 0,-1 0,-24 0,24 0,-49 0,0 0,24 0,26 0,-26 0,26 0,24 0,0 0,0 0,25 0,-74 0,0-20,49 20,-50 0,26 0,-26 0,26 0,24 0,-25 0,1 0,-1 0,25 0,-24 0,-26 0,26 0,-50 0,-25 0,24 0,1 0,0 0,-25 0,50 0,-26 0,26 0,0 0,24 0,-24 0,-1 0,1 0,-1 0,26 0,-26 0,1 0,0 0,-1 0,26-20,-50 20,24 0,-24 0,0 0,-25 0,25-20,-1 20,1 0,0 0,25 0,-1 0,1 0,-1 0,1 0,-25 0,24 0,-49 0,25 0,0 0,0 0,0 0,-1 0,51 0,-26-20,1 20,0-19,-50 19,24 0,-24 0,0 0,25 0,25 0,-25 0,-1 0,1 0,0 0,-25 0,0-20,25 20,74-20,-99 20,25 0,-25 0,0 0,0 0,0 20,0 0,0-20,0 19,0-19,0 20,0-20,0 20,-25 0,25-20,-25 0,25 20,0-20,-25 0,25 0,-24 20,-1-1,25-19,-25 0,-25 0,50 0,-49 20,24-20,0 0,0 0,1 20,-26 0,0 0,26-20,-26 20,0-20,1 19,24-19,-25 20,1-20,-1 0,25 0,1 0,-1 0,-25 0,-24 0,49 0,-25 0,-24 0,24 0,-24 0,-50 0,25 0,-1 0,-48 0,24 0,-25 0,50 0,-25 0,0 0,24 0,-24 0,-24 0,48 0,-48 0,-1 0,25 0,-25 0,25 0,-25 0,25 0,25 0,-50 0,50 0,-25 0,25 0,-25 0,0 0,49 0,-24 0,-25 0,50 0,-50 0,0 0,24 0,26 0,-25 0,0 0,-50 0,25 0,0 0,0 0,0-20,25 20,24 0,-49 0,25 0,25 0,-26 0,1 0,-25 0,25 0,-25 0,25 0,0 0,-1 0,-24-19,50 19,0 0,-1 0,26 0,-51 0,26 0,24 0,1 0,24-20,0 20,-49 0,49 0,0-20,0 20,25 0,-49 0,-1 0,25 0,-49 0,24 0,-74 0,75 0,-26 0,1 0,-1 0,1 0,-25 0,49 0,-24-20,-1 20,26 0,-1 0,1 0,-1 0,0 0,-24 0,24-20,1 20,24 0,-49 0,24 0,0 0,26 0,-26 0,-49 0,49 0,1-20,-1 20,-49 0,24 0,1 0,0 0,-1 0,26 0,-26 0,26 0,-26 0,26 0,-1 0,-49 0,24 0,1 0,0 0,-1 0,-24 0,0 0,0 0,-25 0,49 0,-24 0,0 0,24 0,-24 0,25 0,-1 0,1 0,24 0,-49 0,49 0,-24 0,24 0,1 0,-1 0,1 0,-1 0,25 0,-24 0,24 0,0 0,0 0,-24 0,24 0,0 0,-25 0,26 0,-1 0,0 0,25 0,-25 0,0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8:39.7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0 115,'0'0,"25"0,-25 0,50 0,-1 0,26 0,-1 0,-24 0,24 0,25 0,-24 0,-1 0,1 0,-26 0,26 0,-26 0,26 0,-1 0,0 0,1 0,24 0,50 0,49 0,-24 0,49 0,25 0,-49 0,49 0,-25 0,25 0,-50 0,-49 23,25-23,-1 0,-49 0,25 0,-25 0,25 0,0 0,-50 0,25 0,0 0,0 0,25 0,-50 0,-24 0,24 0,-25 0,50 0,-49 0,73 0,-24 0,25 0,25 0,-25 0,0 0,-25 0,24 0,1 0,-25 0,-25 0,25 23,0-23,0 0,-24 0,-1 0,25 22,0-22,25 0,-25 0,25 0,-75 0,25 0,-49 0,-25 0,24 0,-49 0,25 0,0 0,0 0,-25 0,24 0,26 0,-25 0,0 0,24 0,1 0,-25 0,24 0,-24 0,-25 0,25 0,0 0,-25 0,24 0,51 0,-26 0,51 0,-26 0,0 0,26 0,-26 0,-24 0,24 0,-24 0,-25 0,24 0,26-22,-1 22,0 0,1 0,49 0,-50 0,1 0,24 0,-25 0,25 0,-24 0,-1 0,1-23,-1 23,0 0,1 0,-1 0,1 0,-26-23,1 23,24 0,-49 0,0 0,0 0,0 0,-1 0,51 0,-50 0,24 0,26 0,-26 0,26 0,-26 0,-24 0,0 0,0-23,-25 23,24 0,1 0,-25 0,25 0,25 0,-26 0,1-23,25 23,-25 0,24 0,-24 0,-25 0,50 0,-50-23,24 23,1 0,-25 0,50 0,-25 0,-1 0,26 0,0 0,-26 0,26 0,-25 0,0-23,-1 23,1 0,0 0,25 0,-1 0,26 0,24 0,0 0,0 0,25 0,-49 0,-26 0,-24 0,0-23,-25 23,0 0,0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3:42.80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39,'0'0,"0"0,25 0,0 0,0 0,24 0,1 0,-1 0,1 0,25 0,-26 0,1 0,-1 0,1 0,24 0,1 0,-1 0,1 0,-1 0,25 0,1 0,-1 0,0 0,25 0,-49 0,-26 0,1 0,-1 0,1 0,-25 0,0 0,24 0,-24 0,0 0,24 0,26 0,-25 0,-26 0,1 0,50 0,-51 0,26 0,-25 0,49 0,-49 0,0 0,24 0,26 0,-25 0,-1-16,50 16,-24 0,-1 0,1 0,-1 0,-24 0,-1 0,-24 0,25 0,-1 0,26 0,-26 0,1 0,0 0,24 0,0 0,-24 0,-25 0,25 0,24 0,-49 0,24 0,-24 0,25 0,-1 0,-24 0,25 0,24 0,-24 0,0 0,-26 0,26 0,0 0,-26 0,1 0,0 0,0 0,24 0,1 0,-25 0,49 0,-24 0,-1 0,1-15,-25 15,25 0,-1 0,-24 0,0 0,24 0,-24 0,0 0,0 0,0 0,-1 0,-24 0,25 0,-25 0,25 0,0 0,0 0,-25 0,49 0,-24 0,25 0,-1 0,26 0,-26 0,1 0,0 0,-1 0,1 0,-25 0,-25 0,24 0,1 0,-25 0,25 0,-25 0,25 0,0 0,-25 0,25 0,-25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9:38.7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148 2562,'38'0,"-38"0,74 0,-74 0,37 0,37 0,-37 0,0 0,75 0,-112 0,37 0,37 0,-37 0,0 0,38 0,-1 0,37 0,1 0,73 0,38 0,-38 0,38 0,37 0,-111 0,36 0,-36 0,-38 0,0 0,1 0,-38 0,37 0,-36 0,36 0,0 0,1 0,-1 0,75 0,-112 0,74 0,-36 0,36 0,-36 0,-38 0,0 0,37 0,75 0,-75 0,38 0,-1 0,-36 0,-38 0,-37 0,37 0,-74 0,75 0,-38 0,0 0,0 0,37-99,-37 99,75 0,-1 0,38 0,-1 0,1 0,36-99,-73 99,-1 0,-37 0,37 0,38 0,-1 0,1 0,-1 0,1 0,37 0,-75-99,0 99,1 0,-1 0,0 0,38-98,-38 98,38 0,-38 0,38 0,73 0,-110 0,-1 0,0 0,38 0,-38 0,38 0,-1 0,1 0,-75 0,74-99,-36 99,-38-99,74 99,-36 0,111 0,-38 0,38 0,-37 0,36 0,1-99,-37 99,36 0,38-98,-111 98,-1 0,1 0,73 0,-110 0,-38 0,-37 0,112 0,-75 0,0 0,112 0,-75 0,75 0,36 0,38 0,0 0,-111 0,-1 0,75 0,-75 0,-36 0,-1 0,0 0,1 0,36 0,1 0,111 0,-38 0,38 0,0 0,-112 0,38 0,0 0,-75 0,0 0,-73 0,-1 0,-37 0,37 0,-37 0,74 0,0 0,0 0,75 0,-38 0,1 0,-1 0,0 0,1 0,-75 0,0 0,0 0,-37 0,37 0,0 0,-37 0,38 0,-1 0,37 0,0 0,0 0,38 0,-1 0,0 0,1 0,-38 0,-37 0,0 0,0 0,1 0,-38 0,37 0,37 0,0 0,38 0,-1 0,37-99,-73 99,36 0,-111 0,37 0,0 0,0 0,-37 0,37 0,1 0,-1 0,0 0,0 0,-37 0,0 0,37 0,-37 0,74 0,1 0,36 0,-74 0,37 0,-37 0,-37 0,38 0,-38 0,37 0,0 0,-37 0,0-99,0 0,0 1,0-1,0 0,0 0,0-98,0 197,0-99,0 99,0-99,0 1,0 98,0-99,-37 99,-38 0,1 0,37 0,0 0,-37 0,-1 0,1 0,-37 0,37 0,-38 0,1 0,-38 99,38-99,-37 0,36 98,-36 1,-75-99,37 0,1 0,-1 0,-111 99,149-99,-112 0,0 99,0-99,37 0,38 0,-1 98,-37-98,75 0,-38 99,38-99,37 0,-38 0,75 99,-38-99,-36 0,-38 0,1 0,-38 0,74 0,-73 0,73 0,-111 0,112 99,-75-99,38 0,36 0,-74 0,1 0,-1 0,-37 0,0 0,112 0,-38 0,1 0,36 0,-37 0,38 0,-1 0,38 0,-37 0,-75 0,74 0,1 0,-75 0,-37 0,0 0,38 0,-1 0,-37 0,0 0,38 98,36-98,38 0,-38 0,37 0,1 0,37 0,-1 0,-36 0,36 0,-36 0,-75 0,38 0,-38 0,74 0,-73 0,110 0,-73 0,36 0,38 0,-1 0,1 0,0 0,36 0,38 0,-37 0,0 0,-38 0,1 0,37 0,0 0,-75 0,38 0,-1 0,1 0,-75 0,75 0,37 0,-38 0,-36-98,74 98,-38 0,1 0,37 0,-1 0,1 0,0 0,0 0,-38 0,-36 0,37 0,-38 0,38 0,-38 0,1 0,-1 0,-36 0,36 0,1 0,-1 0,38 0,-1 0,1 0,0 0,36 0,-36 0,37 0,0 0,-38 0,38 0,0 0,0 98,36-98,1 0,0 0,0 0,0 0,0 0,-37 0,36 0,1 0,-37 0,37 0,-37 0,37 0,-1 0,38 0,-37 0,0 0,37 0,-37 0,0 0,0 0,-75 0,1 0,-37 0,111 0,-1 0,1 0,37 0,-37 0,37 0,0 0,0-98,-37 98,37 0,0-99,-37 99,37-99,0 99,0-99,0 99,0 0,37 0,-37-98,0-1,37 99,-37-99,37 99,0 0,1-99,-1 1,0 98,-37 0,37-99,37 99,-37 0,0 0,75-99,-38 99,37-98,-36 98,-1 0,37 0,1 0,-1 0,0 0,38 0,-38-99,38 99,-1 0,38 0,-75 0,0 0,1 0,36 0,1 0,-38 0,38 0,36 0,1 0,37 0,-75 0,38 0,36-99,1 99,-112 0,38 0,-75 0,38 0,-1 0,-37 0,38 0,-1 0,0 0,38 0,-1 0,-36 0,36 0,75 0,-75 0,1 0,-75 0,37 0,75 0,-75 0,38 0,-1 0,38 0,0 0,111 0,-112 0,149 0,-37 0,-111 0,37 0,-1 0,-73 0,-38 0,1 0,-1 0,37 0,1 0,111 0,0 0,37 0,74 0,-74 0,-37 0,37 0,-38 0,1 0,0 0,-74 0,36 0,-36 0,74 0,111 0,-74 0,111 0,-36 0,-113 0,-36 0,111 0,-148 0,111 0,-37 0,37 0,-37 0,-1 0,38 0,75 0,-1 0,-37 0,-37 0,74 0,-111-99,0 99,-75 0,1 0,-38 0,-73 0,-1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0:12.6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15,'0'0,"25"0,-25 0,25 0,50 0,-25 0,-1 0,26 0,25 0,-50 0,25 0,-1 0,51 0,-50 0,-1 0,26 0,0 0,0 0,49 0,-74 0,24 0,1 0,-25 0,25 0,-1 0,26 0,-50 0,24 0,51 0,-75 0,-1 0,26 0,-50 0,25 0,0 0,-26 0,26 0,-25 0,-25 0,0 0,25 0,-25 0,-1 0,-24 0,25 0,50 0,-25 0,0 0,0 0,0 0,24 0,-24 0,25 0,-25 0,25 0,-1 0,-24 0,50 0,-25 0,24 0,-24 0,-25 20,25-20,-1 0,1 0,0 0,0 20,-1-20,1 0,0 0,0 0,-25 0,-25 0,24 0,26 0,-25 0,-25 0,25 0,0 0,24 0,1 0,0 0,0 20,-26-20,26 0,-50 0,25 0,-25 0,0 0,0 0,0 0,-25 0,25 0,-25 20,25-20,-1 0,26 0,0 0,0 0,-50 0,25 0,0 0,-25 0,25 0,-25 0,25 0,-25 0,-50 0,-25 0,0 0,-49 0,24 0,-74 0,49 0,-25 0,1 0,-1 0,26 0,-1-20,50 20,-24 0,-1 0,0 0,50 0,-49-20,-26 0,26 20,-1 0,-50 0,26 0,24 0,-25 0,51 0,-1 0,25 0,0 0,-25 0,26 0,-26 0,0 0,0 0,1 0,-1 0,-25-20,25 20,1 0,-1 0,0 0,0 0,25 0,-24 0,24 0,-25 0,25 0,0 0,-74 0,74 0,-25 0,0 0,25 0,-24 0,-1 0,25 0,-50 0,51 0,-26 0,25 0,0 0,25 0,-25 0,25 0,1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0:18.5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0 318,'0'0,"25"0,-25 0,25 0,-1 0,1 0,25 0,-1 0,1 0,49 0,-25 0,50 0,50 0,49 0,-24 0,-26 0,1 0,-26 0,1 0,-74 0,-1 0,0 23,-24-23,24 24,-24-24,24 0,26 0,-51 0,26 0,24 0,0 0,0 0,0 0,-49 0,24 24,-24-24,24 0,-24 23,24-23,1 0,-1 0,25 24,50-24,-25 0,0 0,49 24,-24-24,25 0,-50 0,49 0,1 0,-1 0,1 0,0 0,24 0,-24 0,-1 0,26 0,-76 0,26 0,-50 0,-24 0,24 0,-25 0,1 0,-1 0,-49 0,49 0,-49 0,25 0,-25 0,-1-24,26 24,0 0,-1 0,1 0,-1 0,1 0,-1 0,-24 0,0-24,0 24,0 0,24-23,-24 23,0 0,24 0,1 0,-25 0,24 0,-24 0,0 0,-25 0,25-24,-25 0,25 24,-1 0,-24 0,25 0,-25 0,25 0,0 0,0-23,-25 23,49 0,-49 0,25-24,-25 24,25 0,0 0,-25-24,0 24,24 0,1 0,0 0,-25-24,0 24,25 0,-25 0,25 0,24 0,1-23,-25 23,24 0,-49 0,25 0,-25 0,-25-24,25 24,-25-24,1 24,-1-24,25 24,-25 0,0 0,25-23,-25 23,25 0,-49-24,49 24,-25 0,25 0,-25 0,25-24,-25 24,25 0,-24 0,24 0,-25 0,0 0,0 0,25 0,-25 0,1 0,-1 0,-25 0,25 0,-24 0,-1 0,-24 0,24 0,1 0,-1 0,0 0,1 24,-1-24,1 24,-1-24,1 0,-1 0,0 0,1 0,-1 23,-24-23,49 24,-49-24,24 0,0 0,1 0,-1 0,1 0,-1 0,0 0,26 0,-26 0,0 0,26 0,-26-24,-24 24,-1 0,26 0,-1 0,25 0,-49 0,49 0,-24 0,-1 0,25 0,-49 0,-1 0,26 0,-26 0,1 0,24 0,-49 0,25 0,-1 0,26 0,-26 0,-24 0,25 0,-25 0,24 0,-24 0,0 0,-25 0,50 0,-1 0,1 0,24 0,25 0,-24 0,24 0,0 0,-24 0,24 0,0 0,-25 0,26 0,-1 0,-25-23,-24 23,49 0,-24 0,-1 0,-24 0,24 0,-24 0,49 0,-25 0,-24 0,24 0,1 0,-26 0,26 0,-1 0,0 0,1 0,-1 0,1 0,-1-24,-24 24,24 0,0 0,1 0,-1 0,-24 0,0 0,24 0,0 0,-24 0,24-24,-24 24,24 0,1 0,-1 0,1 0,-26 0,1 0,24-24,-24 1,24 23,1 0,-26 0,26-24,24 24,-25 0,1 0,24 0,0 0,-24 0,24 0,0 0,0 0,0 0,1 0,-26 0,0 0,26 0,-1 0,-25 0,1 0,24 0,0 0,0 0,0 0,1 0,24 0,-25 0,0 0,0 0,25 0,-25 0,1 0,-1 0,25 0,-25 0,0 0,-24 0,24 0,0 24,25-24,-25 0,25 0,-25 0,25 0,-24 0,-1 0,25 0,-25 0,25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0:33.8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0 101,'24'0,"-24"0,25 0,25 0,-50 0,50 0,-1 0,1 0,24 0,1 0,-1 0,1 0,-1 0,0 0,-24 0,49 21,-49-21,24 0,-49 0,25 0,-1 0,51 0,-75 0,49 0,-24 0,-1 0,1 0,0 0,24 0,0 21,26-21,-26 0,50 22,-49-22,-26 0,-24 0,0 21,25-21,-1 0,-24 0,25 0,-26 0,1 0,25 0,24 0,-24 0,0 0,24 0,-24 0,-1 0,1 0,0 0,-1 0,26 0,-26 0,51 21,-26-21,-24 0,-1 0,26 0,-50 0,24 0,1 0,-50 0,49 0,-24 0,0 0,25 0,24 0,-24 0,-1 0,26 0,-26 0,1 0,0 0,-25 0,-1 0,51 0,-75 0,25 0,49 0,1 0,-26 0,50 0,-49 0,25 0,-26 0,26 0,-51 0,1 0,25 0,-50 0,25 0,24 0,-49 0,50 0,0 0,-1 0,-24 0,49 0,-49 0,0 0,0-21,0 21,0 0,-25 0,24 0,-24 0,25 0,0 0,0 0,0 0,-1 0,1 0,-25 0,50 0,-50 0,25 0,-25 0,24 0,1 0,-25 0,25 0,0 0,0 0,0 0,-1 0,1 0,0 0,0 0,-25 0,25 0,-25 0,24 0,1 0,-25 0,25 0,-25 0,25 0,-25 0,25 0,0 0,-25 21,0-21,24 0,-24 21,25-21,0 21,-25-21,25 0,0 0,-1 0,1 21,0-21,0 0,0 0,0 21,-25-21,24 0,-24 0,25 0,-25 0,25 0,-25 0,25 0,-25 0,25 0,-1 0,1 0,0 0,-25 0,50 0,-50 0,24 0,-24 0,0 0,0 0,25 0,-25 21,25-21,-25 0,0 0,25 0,0 0,0 0,-25 0,24 0,-24 0,25 0,-25 0,25 0,0 0,-25 0,0 0,0-21,25 21,-25-21,0 21,0-21,0 21,0-21,24 0,-24 21,0-21,0 21,0-21,0 21,0-22,0 1,0 21,0 0,0-21,0 21,-24 0,-1 0,0 0,25 0,-25 0,25 0,0-21,-25 21,25-21,-24 21,24 0,-25 0,25 0,-25 0,0 0,0 0,-24 0,-1 0,25 21,-24 0,24-21,-25 21,-24 0,24 1,0-22,1 21,-26 0,1 0,24 0,-24 0,-1 0,26 0,-26 0,26-21,-26 43,26-43,-1 0,-24 0,24 21,0-21,1 0,-1 0,0 0,26 0,-26 0,25 0,0 0,-49 0,-1 0,51 0,-26 0,-24 0,24 0,-25 0,-24 0,0 0,49 0,-24 0,-25 0,24 0,25 0,-49 0,50 0,-1 0,0-21,-24 21,24 0,-24 0,-1 0,26 0,-1 0,25 0,-24-22,49 1,-50 21,50 0,-25 0,0-21,1 21,24 0,-25 0,-25-21,50 21,-50-21,1 21,24 0,-25 0,26-21,-1 21,0 0,0-21,0 21,-24 0,-1 0,0 0,-24 0,0 0,24 0,-25 0,-49 0,50 0,-1 0,26 0,-1 0,-49 0,25 0,-26 0,26 0,-50 0,24 0,26 0,0 0,-26 21,26-21,-25 0,-25 21,49 0,-24-21,24 0,1 0,-1 21,26-21,-26 0,1 21,49-21,-24 21,24-21,0 0,-25 0,50 22,-25-22,25 21,0-21,0 0,0 21,0-21,25 0,-25 0,25 0,0 0,-25 0,25 0,49 0,-24 21,24-21,1 0,24 0,0 0,25 0,-49 0,49 0,0 0,0 0,50 0,49 0,25 0,-49 0,24 0,-49 0,-25 0,-50 0,-25 0,-24 0,24 0,-24 0,0 0,24 0,-24 0,24 0,1 0,-1 0,1 0,-1 0,25 0,-24 0,-1 0,1 0,24 0,-25-21,75 21,-50 0,1 0,-1 0,-49 0,24 0,-74 0,25 0,25 0,-50 0,49 0,-49 0,25 0,25 0,-1 0,26 0,-1 0,-24 0,24 0,-24 0,24 0,-49 0,0 0,0 0,-25 21,25-21,-1 0,26 0,0 0,-26-21,26 21,24 0,-74 0,25 0,0 0,0 0,-25 0,25 0,-25 0,25 0,-25 0,49 0,-49 0,25 0,-25 0,25 0,0 0,-25 0,24 0,-24 0,50 0,-50 0,25 0,0 0,0 0,-1 0,-24 0,25 0,0 0,-25 0,25 0,0 0,49 0,1 21,24-21,-25 0,-24 0,-1 21,-24-21,0 0,0 0,-25 0,25 0,-25 0,0 0,25 0,-25 0,24 0,1 0,0 0,-25 0,25 0,-25 0,25 0,-25 0,24 0,-24 0,25 0,0 0,-25-21,0 21,0-21,0 0,0 21,0-21,0 21,0-22,0 1,0 0,-25 21,25 0,0-42,-25 42,25-21,-24 21,24-42,-25 42,25-21,-25 21,25-21,-25-1,0 22,25-21,-24 21,24-21,0 0,-25 21,0 0,25-21,0 21,-25 0,0 0,0 0,25 0,-24 0,-26 0,25 0,0 0,-24 0,-26 0,26 0,-26 0,1 0,24 0,1 0,-26 0,25 0,-24 0,0 0,24 0,-25 0,1 0,0 0,24 0,0 0,1 0,-1 0,0 0,1 0,-1 0,25 0,-49 0,49 0,-49 0,-1 0,-24 0,0 0,-1 0,1 0,-25 0,50 0,-1 0,1 0,-1 0,1 0,49 0,-49 0,24 0,25 0,0 0,-24 0,24 0,-25 0,1 21,-51-21,26 0,24 0,1 0,-1 0,0 0,26 0,-1 0,0 0,-25 0,25 0,1 0,-26 0,25 0,0 0,-24 0,-1 0,25 0,-24 0,-1 0,0 0,1 0,-26 0,26 0,-26 0,1 21,-1-21,-24 0,25 0,24 0,-49 21,0 0,24-21,25 0,1 0,-1 0,1 0,-1 0,25 22,-25-22,1 0,24 0,0 0,-24 0,24 0,25 0,-25 21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0:41.7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0 128,'0'0,"25"0,0 0,0 0,24 0,26 0,-1 0,1 0,-26 0,26 0,-51 0,26 0,0 0,-26 0,1 0,25 0,-1 0,1 0,24 0,1 0,-26 0,75-19,-49 19,-26 0,26 0,-26 0,-24 0,50 0,-51 0,51 0,-1 0,1 0,24 0,0 0,25 0,-25 0,0 0,0 0,-24 0,-1 0,-24 0,-25 0,24 0,26 0,-26 0,26 0,24 0,0 0,0 0,25 0,-49 0,24 0,-74 0,24 0,-24 0,-25 0,25 0,0 0,-1 0,1 0,0 0,-25 0,25 0,-25 0,25 0,-1 0,1 0,-25 0,25 0,0 0,-25 0,25 0,-25 0,24 0,1 0,0 0,25 0,24 0,-49 0,0 0,24 0,-49 0,25 0,-25 19,0-19,0 0,25 20,-25-1,0-19,0 20,0-20,0 39,0-39,0 20,0-1,0 1,0-20,0 19,0 1,0 0,0-20,0 0,0 19,0-19,-25 0,25 0,-25 0,25 0,-49 0,49 0,-50 20,0-20,1 0,-1 0,25 0,-24 0,-50 0,24 0,-24 0,25 0,-26 0,1 0,0 0,25 0,-1 0,-24 0,0 0,0 0,-1 0,26 0,-25 0,24 0,26 0,-50 0,24 0,-24 0,25 0,-1 0,1 0,0 0,-1 0,1 0,24 0,-24 0,24 0,-49 0,74 0,-24 0,24 0,-50 0,75 0,-24 0,-51 0,50 0,25 0,-49 0,-26 0,26 0,-1 0,25 0,-24 0,24 0,0 0,-24 0,49 0,-25 0,25 0,-50 0,25 0,1 0,-1 0,0 0,0 0,25 0,-25 0,1 0,-1 0,25 0,-25 0,0 0,0 0,25 0,-24 0,24 0,-25 0,25 0,0 19,0-19,0 20,25-20,-25 19,0-19,0 0,24 0,1 20,-25-20,25 0,-25 0,0 0,25 0,-25 0,49 20,-49-20,50 0,-50 0,25 0,0 19,-1-19,-24 0,25 0,-25 0,25 0,0 0,24 0,-24 0,0 0,25 0,-1 0,1 20,-1-20,-24 0,50 0,-75 0,24 19,26-19,0 0,-26 0,26 0,0 0,-26 0,1 0,50 0,-51 0,26 0,24 0,-49 0,50 0,-26 0,-49 0,50 0,-1 0,1 0,0 0,-1 0,25 0,1 0,24 0,-25 0,-24 0,0 0,-26 0,51 0,-50 0,-1 0,26 0,24 0,-24 0,0 0,24 0,0 0,1 0,-26 0,26 0,-50 0,-1 0,26 0,-50 0,25 0,-25 0,25 0,-25 0,49 0,-49 0,50 0,-50 0,25 0,-25 0,0 0,-25 0,0 20,0-1,-24-19,-51 20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0:45.7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0 474,'0'0,"25"0,49 0,-25 0,1 0,24 0,-24 0,-1 0,1 0,-26 0,26 0,-25 0,-1 0,1 0,-25 0,25 0,0 0,-1 0,1 0,0 0,-25 0,25 0,-25 0,24 0,-24 0,25 0,0 0,0 0,-1 0,1-24,0 24,0 0,-25 0,0 0,0-23,-25 23,-25-24,26 0,-1 24,-25 0,26 0,-1 0,-25-47,50 47,-49-24,24 24,25 0,-49 0,49 0,-25-24,0 24,0-23,1-1,-26 24,25 0,1 0,-26-24,25 24,1 0,-1 0,25-23,-25 23,0 0,25 0,-24 0,24 0,0-24,0 24,74-47,-25 47,1-24,24 0,0 24,50-24,-74 24,-1-23,-24 23,49 0,-74 0,25 0,0 0,-1 0,1 0,-25 0,25-24,0 24,-25 0,0 0,0 24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1:08.0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-1 446,'0'0,"24"0,1 0,0 0,0 0,24 0,1 0,24 0,0 0,26 0,-1 0,0-25,-25 25,-24 0,-1 0,1 0,-1 0,1 0,-25 0,-1 0,26 0,-25 0,-1 0,26 0,-25 0,24 0,-24 0,25 0,-26 0,1 0,25 25,-26-25,1 0,50 0,-26 24,-24-24,0 0,49 0,-49 0,-25 0,49 0,-24 0,25 0,-1 0,-24 0,49 0,-24 0,-1 0,1 0,49 0,-49 0,49 0,-50 0,25 0,-49 0,25 0,-1 0,1 0,-25 0,24 0,1 0,-1 0,1 0,-25 0,24 0,-24 0,24 0,-24 0,0 0,0 0,0 0,-1 0,1 0,0 0,24 0,1 0,0 0,-1 0,1 0,-50 0,49 0,-49 0,25 0,-25-24,25 24,-25 0,25 0,-1 0,-24 0,25 0,0 0,0-25,-25 25,24 0,-24 0,25 0,0 0,-25-25,0 25,25 0,-25 0,49 0,1 0,24-24,0 24,-49 0,0 0,25 0,-26-25,1 25,-25-25,25 25,0 0,-1 0,-24 0,50 0,-50 0,25 0,-1 0,1 0,-25 0,25 0,0 0,0 0,24 0,-24 0,24 0,1 0,24 0,-24 0,-25 0,-1 0,1-25,-25 25,25 0,0 0,-25 0,25 0,-1 0,1 0,25 0,-1 0,-24-24,24 24,1 0,-25 0,0 0,-25 0,24 0,-24 0,0 0,0-25,0 0,0 1,0 24,0-25,0 0,0 1,-24 24,24-25,-25 25,25 0,-25 0,25-25,-25 25,0 0,25 0,-24 0,-1 0,-25 0,26 0,-26 0,1 0,-1 0,25 0,-24 0,-1 0,25 0,-24 0,-1 0,25 0,-24 0,-1 25,26-25,-1 0,-25 0,25 0,1 0,-26 0,1 0,-1 0,25 0,-24 0,-1 0,-24 0,49 0,-49 0,24 0,-24 0,-25 49,25-49,-1 0,1 0,0 0,-26 0,51 0,-50 0,24 0,-24 0,25 0,0 0,-1 0,26 0,-1 0,1 0,-26 0,1 0,0 0,24 0,1 0,-1 0,1 0,-1 0,25 0,-24 0,-1 0,25 0,1 0,-26 0,25 0,1 0,-1 0,0 0,0 0,1 0,-1 0,0 0,-25 0,26 0,-1 0,-25 0,26 0,-1 0,-50 0,51 0,-26 0,1 0,-1 0,-49 0,25 0,24 0,1-24,-26 24,50 0,-49 0,25 0,24-25,-25 25,25 0,-24 0,24-25,0 25,1 0,-26 0,25 0,1 0,-1 0,-25 0,25 0,1 0,24 0,-25 0,0 0,0 0,1 0,-1 0,25 0,-25 0,25 0,-25 0,25 0,-25 0,1 0,24 0,-25 0,25 0,0 25,-25-25,25 25,-25-25,25 24,0-24,0 25,0 0,0-25,0 24,0 1,0 0,0-1,0 1,0 0,25-25,-25 0,0 25,0-25,25 0,-25 24,0-24,0 0,0 25,25-25,-1 25,-24-25,0 0,25 24,0-24,0 0,0 0,-1 0,26 0,-25 0,-25 0,49 0,1 0,-25 0,24 0,1 0,24 0,0 0,1 0,-26 0,1 0,-26 0,26 0,-25 0,0 0,49 25,-25-25,-24 0,49 0,-24 0,24 0,1 0,24 0,-50 0,1 0,-25 0,24 0,-24 0,25 0,-1 0,1 0,24 0,-25 0,26 0,-26 0,26 0,-26 0,1 0,-1 0,-49 0,25 25,0-25,24 0,1 0,24 0,1 0,-1 0,25 0,0 0,0 0,25 0,-50 0,-24 0,24 0,-24 0,-1 0,26 0,-1 0,0 0,-24 0,24 0,-49 0,24 0,1 0,-25 0,0 0,-1 0,1 0,-25 0,25 0,0 0,-1 0,1 0,-25 0,25 0,0 0,-25 0,25 0,-25 0,24 0,-24 0,50 0,-25 0,-1 0,1 0,0 0,0 0,-1 0,1 0,0 0,-25 0,25 0,0 0,-25 0,24 0,-24 0,50 0,-25 0,-1 0,26 0,0 0,-26 0,1 0,0 0,0 0,-25 0,24 0,-24 0,25 0,-25 0,50 0,-25 0,24 0,1 0,-1 0,-49 24,50-24,-50 0,0 0,24 25,1-25,0 0,-25 0,25 0,0 0,-1 0,-24 0,25 0,-25 0,25 0,-25 0,25 0,-25 0,0-25,0 25,0-24,0-1,0 0,0 1,0-26,0 50,-25-24,25-1,0 0,-25 25,25-25,-25 25,25-24,0 24,0 0,0-25,-24 0,24 25,0 0,0-24,-25 24,25 0,0-25,-25 25,25 0,-25 0,25 0,-49 0,49 0,-25 0,-25 0,26 0,-26 0,25 0,-49 0,49 0,0 0,-24 0,-25 0,24 0,25-25,-49 25,24 0,-24 0,0 0,-25 0,24 0,1 0,-25 0,25 0,-26 0,26 0,0 0,0 0,-1 0,50 0,-24 0,-1 0,1 0,49 0,-25 0,-49 25,49-25,0 0,-49 0,49 0,-25 0,1 0,-25 0,-1-25,26 25,-26 0,26 0,-1 0,1 0,-26 0,26 0,24 0,-24 0,-26 0,26 0,-1 0,1 0,-1 0,1 0,-26-24,26 24,-1 0,1 0,-1 0,1 0,24 0,0 0,-25 0,26 0,-1 0,-49 0,49 0,0-25,-25 25,1 0,49 0,-50 0,50 0,-24 0,-1 0,0 0,25 0,-25 0,0 0,1 0,-26 0,25 0,25 0,-49 0,24 0,0 0,25 0,-24 0,24 0,-25 0,25 0,-25 0,0 0,0 0,25 0,-24 0,-1 0,25 0,-25 0,0 0,1 0,24 0,-25 0,0 0,0 0,25 0,-25 0,25 0,-24 0,-1 0,25 0,-25 0,25 0,-25 0,25 0,-24 0,-1 0,25 0,-25 0,0 0,1 0,24 0,-25 0,0 0,0 0,25 0,-25 0,1 25,-1-25,25 0,-25 0,25 0,-25 0,1 0,24 0,-25 0,25 0,0 0,0 0,0-25,0 25,0-25,0 25,0-24,25 24,49 0,-25 0,1 0,-25 0,24 0,-24 0,0 0,0 0,24 0,1 0,-26 0,26 0,0 0,-1 0,-24 0,24 0,1 0,0 0,-26 0,26 0,-1 0,-24 0,25 0,-1 0,1 0,-25 0,24 0,1 0,24-25,-49 25,0 0,-1 0,26 0,-25 0,24 0,1 0,-1 0,1 0,-25 0,24 0,-24 0,24 0,1 0,0 0,-26 0,26 0,-1 0,1 0,24 0,-49 0,0 0,49 0,-49 0,0 0,24 0,-24 0,0 0,0 0,-1 0,1 0,25 0,-1 0,1 0,-1 0,26 0,-26 0,25 0,1 0,-26 0,-24 0,49 0,-24 0,0 0,-1 0,1 0,24 0,-24 0,24 0,-25 0,1 0,-1 0,1 0,0 0,-26 0,1 0,25 0,24 0,-49 0,24 0,26 0,-51 0,51 0,-75 0,49 0,-49 0,25 0,-25 0,25 0,0 0,-1-25,26 25,-25 0,-1 0,1 0,0 0,0 0,-25 0,25 0,-1 0,-24 0,25 0,-25 25,50-25,-26 0,1 0,25 25,24-25,-49 0,0 49,24-49,-49 0,50 0,-50 0,24 0,-24 25,25-25,-25 0,50 0,-25 0,49 0,-25 0,26 24,-26-24,-49 25,25-25,-25 0,25 0,-25 25,0-25,0 0,0 24,0 1,0-25,0 25,0-25,0 0,0 24,0 1,0 0,-25 0,25-25,-25 0,1 24,24-24,0 25,-25-25,25 0,-25 0,0 25,0-25,25 24,-24-24,-1 0,0 0,25 25,-49 0,24-25,-25 0,25 0,-24 24,24-24,0 25,-24-25,24 0,-24 0,-1 0,0 25,26-25,-51 0,1 0,0 0,24 0,-24 0,24 0,1 0,24 0,-49 0,24 0,1 0,-26 0,1 0,0 0,-1 0,1 0,-25 0,0 0,49 0,-24 0,24 0,-49 0,25 0,24 0,-24 0,0 0,-1 0,26 0,-1 0,1 0,24 0,-25 0,1 0,24 0,-49 0,49 0,0 0,-24 0,-26 0,26 0,-1 0,1 0,-26 0,26 0,-1 0,1 0,-1 0,1 0,-1 0,1 0,-1 0,25 0,-24 0,-1 0,1 0,-1 0,1 0,-1 0,-24 0,24 0,-24 0,49 0,-25 0,1 0,24 0,0 0,1 0,-1 24,-25-24,50 0,-24 0,-26 0,25 0,0 0,1 0,-1 0,-25 0,50 0,-24 0,-26 0,25 0,-24 0,-1 0,1 0,24 0,0-24,-24 24,24 0,0 0,25 0,-25 0,25 0,-25 0,1 0,-1 0,25 0,-50 0,50 0,-24 0,24 0,-25 0,0 0,25 0,-25 0,25 0,-25-25,25 25,-24 0,-1 0,25 0,0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1:28.5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0 210,'0'0,"25"0,0 0,25 0,-1 0,-24 0,25 0,-1 0,1 0,24 0,-24 0,24 0,-24 0,0 0,-1 0,-24 0,25 0,-1 0,26 0,-26 0,1 0,24 0,-24 0,24 22,-24-22,24 0,-24 0,0 23,24-23,1 0,-1 0,-49 0,24 0,26 0,-50 0,74 0,-25 0,1 0,-1 0,26 23,-1-23,-25 0,50 22,-49-22,-1 0,1 0,-26 0,1 0,-25 0,49 0,-49 0,0 0,49 0,1 0,-1 0,25 0,25 23,-25-23,1 0,24 0,-25 22,0-22,-24 0,-1 0,1 0,-1 0,25 0,-24 0,24 0,0 0,25 0,50 0,-25 0,-25 0,0 0,-25 0,0 0,-24 0,-1 0,1 0,24 0,-25 0,1 0,-26 0,-24 0,0 0,0 0,0 0,-1 0,-24 0,25 0,0 0,25 0,-25 0,24 0,-24 0,49 0,-49 0,0 0,25 0,-1 0,1 0,-25-22,49 22,1 0,-1 0,25 0,25 0,0 0,-24 0,-26 0,0 0,1 0,-1 0,1 0,-1 0,1 0,-1 0,1 0,-1 0,0 0,26 0,-51 0,26 0,-1 0,-49 0,49 0,-24 0,24 0,-24 0,0 0,49 0,-49 0,49 0,-25 0,1 0,-1 0,-24 0,-1 0,26 0,-26 0,26 0,-1 0,1 0,-1 0,1 0,-1 0,0 0,1 0,-1 0,-24 0,0 0,24 0,-49 0,0 0,-1 0,-24 0,25 0,-25 0,25 0,0 0,0 0,-25 0,24 0,-24-23,25 23,-25 0,25 0,-25 0,25 0,0 0,0 0,24 0,26 0,-26 0,1 0,-1 0,-24 0,-25 0,25 0,0 0,-25 0,25 0,-25-22,-25 22,0-23,-49 23,-26 0,1 0,0 0,-50 0,25 0,0 0,25 0,24 0,1 0,-1 0,-24 0,25 0,-26 0,1 0,-25 0,0 0,-50 0,26 0,23 0,-48 0,-26 0,50 0,25 0,-24 0,48 0,26 0,-50 0,49 0,26 0,-1 0,0 0,1 0,-26 0,1 0,24 0,1 0,-1 0,-24 0,24 0,-24 0,-26 0,26 0,-25 0,24 0,-24 0,-25 0,0 0,0 0,-25 0,75 0,-50 0,-25 0,49 0,-24 0,-25 0,25 0,-24 0,-1 0,49 0,26 0,-25 0,0 0,-1 0,26 0,-1 0,26 0,-1 0,1 0,-1 0,-25 0,26 0,-26 0,1 0,24 0,1 0,-26 0,26 0,-51 0,76 0,-26 0,0 0,1 0,-1 23,1-23,-26 0,1 0,-26 0,26 0,0 0,-1 0,1 0,-1 0,-24 0,0 0,0 0,-1 0,26 0,-1 0,-24 0,50 0,-26 0,25 0,1 0,24 0,-25 0,1 0,24 0,-49 0,-1 0,25 0,-24 0,0 0,49 0,0 0,0 0,0 0,1 0,-1 0,0 0,0 0,25 0,-49 0,49 0,-25 0,-25 0,0 0,26 0,-26 0,0 0,26 0,-1 0,-25 0,50 0,-25 22,25-22,-24 0,-1 0,25 0,0 0,-25 0,25 23,0-23,-25 22,25-22,-25 23,25-1,-25-22,25 23,-24-23,24 22,0 1,0-23,0 23,0-23,0 22,0-22,0 0,0 0,24 0,1 0,-25 0,25 0,0 23,0-23,24 0,1 0,0 0,-1 0,26 0,-1 0,1 0,-1 0,25 0,-24 0,-26 0,1 0,-1 22,1-22,25 0,-26 0,26 0,24 0,-25 0,26 0,-1 0,-25 0,25 0,-24 0,-25 23,-1-23,-24 0,25 0,-1 0,-24 0,25 0,24 0,-24 0,24 0,-24 0,-25 0,24 0,1 0,-25 0,-1 0,51 0,-1 0,1 0,24 0,25 0,-25 0,0 0,1 0,-1 0,-25 0,1 0,-1 0,-24 0,49 0,-24 0,49 0,-25 0,50 0,-50 0,0 0,50 0,-74 0,-26 0,1 0,-1 0,-24 0,0 0,25 0,-50 0,49 0,-24 0,25 0,-25 0,49 0,-49 0,49 0,-49 0,49 0,-24 0,25 0,-51 0,51 0,-26 0,1 0,24-23,-24 23,24 0,1 0,-1 0,26 0,-26 0,25 0,-24 0,-1-22,50 22,-74 0,24 0,1 0,-1 0,1 0,24 0,0 0,25-23,-49 23,-1-22,0 22,1 0,-26 0,26 0,-50-23,24 23,1 0,0-23,-26 23,26 0,0-22,-26 22,26 0,0-23,-25 23,-1-22,26 22,0 0,24 0,-24 0,24-23,0 23,1 0,-1 0,1 0,-1 0,-24-22,24 22,-24 0,24 0,1 0,-1 0,-24 0,-1 0,1 0,0 0,-1 0,1 0,-25 0,0 0,-25 0,49 0,-24 0,-25 0,50 0,-1 0,-24 0,0 0,24 0,-24 0,0 0,25 0,-50 0,25 0,-25 0,24 0,1 0,-25 0,25 0,25 0,-26 0,1 0,0 0,-25 0,50 0,-50 0,24 0,-24 0,50 0,-50 0,25 0,0 0,0 0,-25 0,24 0,-24 0,25 0,0 0,-25 0,25 0,-25 0,25 0,-25 0,24 0,1 0,-25 0,25 0,0 0,0 22,-25-22,24 0,-24 0,25 0,-25-22,25 22,-25 0,0-23,0 1,0 22,0-23,0 23,0-23,0 1,0 22,0-23,0 23,0-22,0 22,0 0,0 0,-25 0,25-23,0 23,0-22,-25 22,25 0,0 0,-24 0,-1 0,0 0,0 0,-24 0,-26 0,1 0,-50 22,24-22,1 0,-25 0,25 0,24 0,26 0,-26 0,1 0,24 0,-49 23,0-23,24 0,-24 0,25 0,-26 0,26 0,0 0,24 0,0 0,1 0,24 0,-25 0,1 0,-1 0,0 0,-24 0,24 0,-49 22,25-22,-1 0,1 0,24 0,1 0,-26 0,26 0,-26 0,1 23,-1-23,26 0,-26 0,1 0,24 0,-24 0,-1 0,1 0,-25 0,-1 0,26 22,-25-22,-1 23,-24-23,25 0,0 23,24-23,-24 0,-25 0,50 0,24 0,-49 22,49-22,-24 0,-1 0,1 0,-1 0,1 0,-25 0,24 0,-24 0,0 0,-50 0,50 0,-50 0,50 0,24 0,-24 0,0 0,-1 0,26 0,-25 0,0 0,49 0,-25 0,26 0,-26 0,26 0,-26 0,1 0,-1 0,26 0,-1 0,1 0,-26 0,26 0,-26 0,1 0,24 0,0 0,1 0,-1 0,1 0,24 0,0 0,-25 0,1 0,-1 0,0 0,-49 0,50 0,-75 0,49 0,1 0,-1 0,26 0,-1 0,25 0,0 0,1 0,-26 0,25 0,0 0,-24 0,-26 0,1 0,24 0,-24 0,24 0,1 0,-1 0,25 0,0 0,-24 0,24 0,0 0,-25 0,1 0,24-22,-25 22,1 0,-26 0,26 0,24 0,0 0,0 0,0 0,1 0,-1 0,0 0,25 0,-25 0,25 0,-25 0,1 0,24-23,-25 23,25 0,-50 0,25 0,1 0,-1 0,0 0,0 0,0 0,0 0,25 0,-24 0,-1 0,25 23,-25-23,25 0,0 0,-25 22,25-22,0 0,0 0,-25 0,25 0,0 23,0-23,-24 22,-1-22,25 23,0-23,-25 22,25-22,-25 23,25-1,0-22,-25 23,25-23,0 23,0-23,-24 0,24 22,0-22,0 23,0-23,0 0,0 0,24 0,1 0,0 0,25 0,-26 0,76 0,-76 0,1 0,25 0,-25 0,0 0,-1 0,51 0,-50 0,49 0,0 0,1 0,24 0,0 0,1 0,-1 0,-25 0,-24 0,24 0,26 0,-26 0,0 0,1 0,24 0,25 0,-25 0,1 0,49 0,-50 0,25 0,-25-23,-24 23,-26-22,-24 22,25 0,-26 0,-24-23,50 23,24 0,-24 0,49 0,-24 0,24 0,0 0,25 0,-24 0,-26-23,-24 23,-1-22,1 22,-1 0,-24-23,25 23,-50 0,50-22,-50-1,24 23,-24 0,25-22,0 22,-25 0,25-23,0 1,-1 22,1-23,0 23,25-23,-26 1,26-1,-25 23,0-45,0 45,-1 0,-24 0,25 0,-25-22,0 22,25-23,-25 23,0-22,25 22,0 0,-25 0,24 0,-24 0,50 0,-25 0,0 0,24 0,26 0,-1 0,1 0,24 0,0 0,0 0,-24 0,-1 0,-24 0,-1 0,-24 0,25 0,24 0,-24-23,0 23,-1 0,26 0,-1 0,0 0,1 0,-50 0,-1 0,26 0,-50 0,25-22,25 22,-26 0,26 0,-25 0,49 0,-24 0,-1 0,1 0,0 0,24 0,-24 0,-1 0,26 0,24 0,-24 0,24 0,50 0,-25 0,25 0,-50 0,-25 0,25 0,-24 0,24 0,-49 0,24 0,25 0,1 0,-1 0,25 0,0 0,25 0,-25 0,-25 0,50 0,-99 0,24 0,1 0,49 0,25 0,-50 0,50 0,-50 0,0 0,-24 0,-26 0,1 0,-50 0,25 0,-1 0,-24 0,25 0,0 0,0 0,0 0,-1 0,1 0,50 22,-75-22,25 0,-25 0,24 0,1 0,25 0,-50 0,49 0,-24 0,25 0,-1 0,1 0,-25 0,25 0,-26 0,1 0,-25 0,25 0,-25 0,25 23,0-23,-1 0,-24 0,25 0,0 0,-25 0,25 0,0 0,-25 0,24 0,-24 22,0-22,0 23,0-1,0-22,0 23,-24-23,24 45,0-45,-25 22,25-22,0 23,-25 0,0-23,25 22,0-22,-25 0,25 23,-24-23,24 0,-25 0,0 0,25 22,0 1,-25-23,25 0,-25 0,25 0,-24 0,24 22,0-22,0 0,-25 0,25 23,0-23,0 22,-25-22,25 0,-25 0,0 23,0-23,1 23,-51-23,50 0,-24 22,-1-22,1 0,-51 0,51 0,-26 0,-24 0,25 0,-26 0,26 0,-1 23,1-23,0 0,-1 0,1 0,-1 0,26 0,-1 22,25-22,-49 0,49 0,-25 0,26 0,-51 0,25 0,1 0,24 0,-25 0,26 0,-1 0,0 0,0 0,0 23,-24-23,24 0,0 0,-49 0,49 0,-25 0,1 0,-1 0,25 0,0 0,-24 0,24 0,0 0,-24 0,-1 0,0 0,-24 0,-1 0,1 0,49 0,-49 0,24 0,0 0,26 0,-51 0,26 0,-26 0,-24 0,0 0,-1 0,-24 0,50 0,-25 0,24 0,-24 0,25 0,24 0,-74 0,25 0,24 0,-49-23,50 23,-50 0,24 0,-24 0,0 0,25 0,-50-22,0 22,75 0,-1-23,-24 23,-25-22,50 22,-26 0,1 0,25 0,-25 0,24 0,1 0,-26 0,26 0,0 0,-26 0,-24 0,50 0,-1 0,-24 0,25 0,-26 0,51 0,-26 0,1 0,24 0,26 0,-1 0,-25 0,1 0,-1 0,25 0,-49 0,-26 0,26 0,24 0,-49 0,0 0,0 0,24-23,1 23,-1 0,26 0,-1 0,0 0,-24 0,24 0,1 0,-1 0,1 0,-1 0,-25 0,1-23,24 23,-24 0,0 0,-1 0,1 0,24 0,-24 0,49 0,0 0,0 0,-24 0,49-22,-50 22,50 0,-25 0,-24 0,24 0,0 0,0 0,0 0,0-23,1 23,-1 0,0 0,25 0,-50 0,50 0,-24 0,-26 0,25 0,0 0,1 0,-1 0,0 0,0 0,0 0,25 0,-25 0,25 0,-24 0,-1 0,0 0,25 0,-25 0,0 0,25 0,-24 0,24 0,0 0,-25 0,25 0,-25 0,0 0,25 0,0 0,-25 0,25 0,0 0,-24 0,24 0,0-22,-25 22,25-23,0 1,0 22,0-23,0 23,0 0,0-22,-25-1,25 23,0-23,0 23,0-22,-25 22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1:28.5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35 222,'0'0,"0"0,0-23,0 0,0 23,0-23,0 23,0-23,0 23,0-23,0 23,0 0,50 0,-26 0,26 0,-25 0,24 0,-24 0,50 0,-51 0,51 0,-26 0,1 0,-25 0,24 0,1 0,-25 0,-1 0,51 0,-75 0,74 0,-24 0,24 0,0 0,26 0,-26 0,25 0,-25 0,1 0,-26 0,-24 0,0 0,0 0,0 0,24 0,1 0,-1 0,26 0,-1 0,0 0,1 0,-26 0,26 0,-26 0,1 0,-25 0,24 0,-49 0,25 0,49 0,-24 0,0 0,24 0,-24 0,24 0,-25 0,1 0,-50 0,25 0,0 0,-25 0,24 0,26 0,-25 0,24 0,1 23,24-23,-24 0,24 0,1 0,-26 0,1 0,-1 0,-24 23,0-23,24 0,1 0,0 0,-1 0,1 0,24 0,1 0,-26 0,1 0,-26 23,51-23,-75 0,25 0,-1 0,1 0,50 0,-51 0,26 0,-25 0,49 0,-49 0,0 0,24 0,1 0,-1 0,-24 0,0 0,25 0,-1 0,-24 0,25 0,-1 0,1 0,-26 0,-24 0,25 0,-25 0,0 0,0 0,0 0,-25 0,1 0,-1 0,0 0,0 0,1 0,-1 0,-25 0,50 0,-49 0,24 0,-25 0,25 0,1 0,-26 0,25 0,-24 0,24 0,0 0,0 0,-24 0,-1 0,25 0,1 0,-26 0,25 0,0 0,-24 0,24 0,0 0,-24 0,-26 0,51 0,-26 0,25 0,-49 0,49 0,-25 0,26 0,-26 0,0 0,26 0,-26 0,-24 0,24 0,1 0,-1 0,0 0,-24 0,25 0,-1 0,25 0,-24 0,-26 0,26 0,-1 23,-24-23,-1 0,26 0,-26 0,1 0,24 0,1 0,-1 0,1 0,-1 0,1 0,-1 0,-24 23,24-23,-24 0,24 0,0 0,1 0,-25 0,24 0,0 0,1 0,24 0,-25 0,1 0,24 0,-25 0,50 0,-24 0,-1 0,0 0,0 0,1 0,-1 0,-25 0,1 0,24 0,-25 0,1 0,24 0,0 0,-25 0,26 0,-1 0,0 0,-24 0,49 0,-25 0,0 0,25 0,-25 0,25 0,-25 0,25 0,-24 0,-1 0,0 0,0 0,0 0,-24 0,24 0,0 0,0 0,1 0,-26 0,25 0,1 0,-1 0,0 0,0 0,0 0,25 0,-24 0,24 0,-25 0,25 23,0-23,-25 23,25-23,0 23,0 0,0-23,0 23,0-23,0 23,0-23,0 24,0-1,0-23,0 23,0-23,0 23,0-23,0 0,25 0,0 0,24 0,-24 0,0 0,24 0,26 0,-1 0,-24 0,24 0,0 0,-24 0,24 0,-24 0,-1 0,-24 0,25 0,-25 0,49 0,-49 0,24 0,1 0,0 0,-1 0,-24 0,0 0,-1 0,1 0,-25 0,25 0,25 0,-50 0,49 0,-49 23,25-23,-25 0,25 0,-25 0,25 0,-1 0,-24 0,25 0,-25 0,50 0,-25 0,-25 0,49 0,-49 0,50 0,-26 0,1 0,0 0,0 0,0 0,-1 0,-24 0,25 0,0 0,25 0,-50 0,24 0,26 0,-50 0,25 0,-25 0,0 0,0 0,0 0,-25 0,0 0,0 0,25 0,0 23,-24-23,-1 0,25 0,-25 0,25 0,-25 0,25 0,-25 0,1 0,24 0,-25 0,25 0,-25 0,0 0,25 0,-25 23,25-23,-24 0,24 0,-25 0,0 0,25 0,-25 0,1 0,-1 0,0 0,25 0,-50 0,50 23,-24-23,-1 0,0 0,25 0,-25 0,25 0,-25 0,1 0,24 0,-25 0,25 23,-25-23,0 0,25 0,-25 0,1 0,-1 0,0 0,25 0,-49 0,49 0,-25 0,-25 0,50 0,-49 0,24 0,25 0,-50 0,50 0,-49 0,49 0,-25 0,0 0,0 0,-24-23,24 23,0 0,0 0,25 0,-24 0,-1 0,0 0,0-23,0 23,1 0,-1-23,25 23,-50 0,50 0,-49 0,24 0,0 0,25 0,-25 0,0 0,25 0,-24 0,-1 0,0 0,25 0,-25 0,25 0,-24 0,-1 0,0 0,25 0,-25 0,0 0,25 0,-24 0,24 0,0 0,-25 0,25 23,0-23,25 0,-1 0,26 0,-25 0,24 0,-24 0,0 0,0 23,-1-23,1 0,0 0,49 0,-24 0,-25 0,24 0,1 0,-25 0,0 23,24-23,-49 0,25 0,0 0,-1 0,1 0,0 0,0 0,49 0,-49 0,0 0,24 23,-24-23,0 0,0 0,-25 0,49 0,-49 0,25 0,-25 0,25 0,0 0,-1 0,-24 0,50 0,-50 0,25 0,0 0,-1 0,-24 0,25 0,-25 0,50 0,-50 0,25 0,-1 0,1 0,0 0,0 0,24 0,-24 0,-25 0,50 0,-50 0,24 0,-24 0,50 0,-25 0,0 0,24 0,-24-23,0 23,24 0,-24 0,0 0,0 0,-25 0,49 0,-49 0,25-23,25 23,-26 0,1 0,25 0,-1 0,-24 0,25 0,24-23,-49 23,0 0,49 0,-24-23,-1 23,26 0,-26-23,50 23,-24 0,49 0,-25 0,0 0,0 0,0 0,25 0,-49 0,24 0,0 0,0 0,-25 0,26 0,24 0,-25 0,25 0,0 0,-25 0,0 0,0 0,-25 0,1 0,24 0,-25 0,-24 0,-1 0,26 0,-26 0,26 0,-1 0,75 0,-75 0,50 0,-25 0,-24 0,-1 0,-24 0,-1 0,1 0,-25 0,49-23,-49 23,24 0,1 0,-1 0,26 0,-1 0,1 0,-1 0,-24 0,-1 0,1 0,-1 0,-24 0,0 0,24 0,1 0,-25 0,24 0,26 0,-26 0,1 0,-1 0,-24 0,0 0,0 0,24 0,-49 0,25 0,0 0,0 0,0 0,-1 0,1 0,0 0,0 0,0 0,-25 0,24 0,1 0,-25 0,25 0,24 0,-24 0,0 0,49 0,-49 0,25 0,-25 0,-1 0,-24 0,25 0,0 0,0 0,0 0,-1 0,26 0,-25 0,24 0,1 0,24 0,-24 0,-1 0,1 0,-25 0,24 0,1 0,-1 0,26 0,-1 0,25 0,-24 0,24 0,25 0,-25 0,-49 0,-1 0,1 0,-50-23,25 23,24 0,-24 0,0 0,-1 0,1 0,0 0,-25 0,50 0,-26 0,26-23,0 23,-1 0,-24 0,0 0,-25 0,24 0,-24 0,25 0,0 0,-25 0,25 0,24 0,-24 0,0 0,0 0,0 0,24 0,1 0,-1 0,1 0,-25 0,24 0,-49 0,25 0,-25 0,50 0,-50 0,24 0,-24 0,25 0,-25 0,0 23,25-23,0 0,-25 23,0-23,0 23,0-23,-25 23,25 0,0-23,0 0,-25 0,25 0,-25 0,25 0,-24 0,-1 0,25 0,-25 0,0 0,0 0,1 0,-1 0,0 0,-24 0,49 0,-25 0,-25 0,25 0,1 0,-26 0,0 0,1 0,-1 0,-24 23,0-23,-1 23,1-23,24 0,-24 0,24 0,1 0,-1 0,25 23,-24-23,24 0,-25 0,26 0,-51 0,-24 0,25 0,-25 23,-1-23,-48 0,49 0,24 23,1 0,-1-23,1 0,49 0,-24 0,-1 0,1 0,-51 0,1 0,0 0,25 0,-1 0,-49 0,50 0,0 0,-1 0,-24 0,25 0,-1 0,1 0,-25 0,-25 0,50 0,-1 0,1 0,-1 0,1 0,0 0,-1 0,1 0,0 0,-50 0,49-23,1 0,-75 23,75 0,-1 0,1 0,0 0,-25 0,49 0,-24 0,-26 0,26 0,25 0,-75 0,49 0,26 0,-1 0,25 0,-24 0,-1 0,25 0,-24 0,-1 0,1 0,-26 0,26 0,-26 0,26 0,-26 0,26 0,-1 0,1 0,24 0,-50 0,26 0,-1 0,-49 0,50 0,-51 0,-24 0,25 0,0 0,0 0,25 0,-1 0,-24 0,25 0,-25 0,24 0,-24 0,25 0,-1 0,1 0,24 0,1 0,-1 0,1 0,-1 0,25 0,-24 0,-1 0,25 0,-24 0,-1 0,-24 0,24 0,1 0,24 0,-25 0,1 0,-1 0,25 0,-24 0,24 0,-25 0,26 0,-51 0,50 0,-24 0,-1 0,1 0,-1 0,25 0,1 0,-26 0,25 0,0 0,-24 0,24 0,0 0,0 0,1 0,-1 0,-25 0,25 0,1 0,-1 0,25 0,-50 0,26 0,-1 0,0 0,0 0,0 0,-24 0,49 0,-50 0,50-23,-25 23,25 0,-24 0,-1 0,25 0,-25 0,25 0,-25 0,25 0,-25 0,1 0,24 0,-25 0,25 0,-25-23,0 23,25 0,-24 0,-1 0,25 0,-25 0,0 0,25 0,-25 0,25 0,-24 0,-1 0,25 0,0 0,-25 0,25 0,-25 0,25 0,-25 0,25 0,-24 0,24-23,0 23,0 0,-25-23,25 0,0 23,0 0,-25 0,25-23,0 23,-25-23,25 23,0-23,0 0,0 23,0-23,0 23,0 0,0-24,0 24,0-23,0 0,0 23,0-23,0 23,0-23,0 0,0 23,0-23,0 23,0-23,0 23,0-23,0 0,0 23,0-23,0 23,0-23,0 0,0 23,0-23,0 23,25 0,0 0,24 0,-24 0,25 0,-1 0,1 0,-25 0,49 0,-24 0,-26 0,1 0,25 0,-50 0,49 0,-49 0,25 0,0 0,0 0,24 0,-24 0,25 0,-25 0,24 0,-24 0,0 0,-25 0,24 0,-24 0,25 0,0 0,0 0,24 0,-24 0,0 0,25 0,-26 0,1 0,25 0,-25-23,-1 23,1 0,25 0,-26 0,26 0,-25 0,24 0,-24 0,50 0,-51 0,1 0,0 0,0 0,0 0,-1 0,1 0,0 0,24 0,-24 0,0 0,49 0,-24 0,-25 0,24 0,1 0,-25 0,0 0,-25 0,24 0,-24 0,25 0,0 0,0 0,49 0,-74 0,50 0,-1 0,1 0,-25 0,24 0,-24 0,25 0,-1 0,-24 0,24 0,26 0,-1 0,-24 0,-1 0,1 0,24 23,1-23,-1 0,-49 0,49 0,-24 0,24 0,0 0,1 0,49 0,-25 0,0 23,50-23,-50 0,50 0,-50 0,-25 0,-24 23,-25-23,49 0,-74 0,25 0,24 0,-49 0,25 0,0 0,0 0,24 0,1 0,-25 0,24 0,26 0,-1 0,-24 0,-1 0,-24 0,25 0,-26 0,1 0,25 0,-26 0,1 0,25 0,24 0,1-23,24 23,0 0,0 0,25 0,-50 0,-24 0,24 0,-24 0,-1-23,1 23,24 0,-24 0,0 0,24 0,0 0,1 0,-1 0,0 0,-24 0,-25 0,24 0,-49 0,25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2:06.7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28 274,'0'0,"0"0,24 0,1 0,0 0,-25 0,25 0,-1 0,1 0,25 0,-26 0,1 0,49 0,-49 0,0 0,25 0,-1 0,1 0,-26 0,26 0,-25 0,24 0,-24 0,24 0,-24-22,25 22,-26 0,26 0,-1 0,-24 0,25 0,-1 0,-24 0,25 0,-1 0,25 0,-49 0,25-22,-1 22,1 0,-26 0,1 0,0 0,0 0,-1 0,-24 0,50 0,-50 0,25 0,24 0,-24 0,0 0,24 0,1 0,-1 0,26 0,-26 0,1 0,-1 0,1 0,-26 0,26 0,24 0,-24 0,-1 0,1 0,-1 0,50 0,25 0,-74 0,-1 0,1 0,-1 0,1 0,-25 0,-1 0,1 0,-25 0,25 0,-25 0,25 0,-25 0,24 0,1 0,0 0,-25 0,0 0,25 0,-25 0,24 0,1 0,-25 0,0-22,25 22,-25 0,0 0,0-22,0 22,0-21,0-1,0 22,0-22,0 22,0-22,0 0,-25 22,0 0,25 0,-24-21,24 21,-50 0,50 0,-49 0,24 0,-25 0,26 0,-26 0,0 0,-24 0,25 0,-1 0,1 0,-1 0,-24 0,24 0,1 0,-1 0,1 0,-26 0,1 0,0 0,24 0,1 0,24 0,-24 0,24 0,0 0,-24 0,24 0,0 0,-24 0,-1 0,0 0,26 0,-26 0,25 0,-24 0,24 0,-49 0,49 0,-24 0,-1 0,25 0,-24 0,24 0,-24 0,-1 0,25 0,1-22,-51 22,50 0,1 0,-1 0,0 0,0 0,-24 0,24 0,0 0,1 0,-1 0,0 0,0 0,1 0,-1 0,-25 0,26 0,-1 0,-25 0,50 0,-24 0,-1 0,0 0,0 0,0 0,1 0,24 0,-50 0,50 0,-25 0,1 0,-1 0,25 0,-25 0,25 0,-25 0,25 0,-24 0,-1 0,0 0,25 0,-25 0,1 0,24 22,0-22,-25 0,25 0,0 0,0 21,0 1,0-22,0 22,0-22,0 22,0 0,0-22,0 21,0-21,0 22,0-22,0 22,25 0,-25 0,24-22,1 0,0 21,0-21,24 0,-24 22,24-22,26 22,-26-22,-24 0,0 0,24 0,-24 0,0 0,24 0,1 0,-1 0,26 0,-1 0,-25 0,26 0,-26 0,1 0,24 0,-24 0,-26 0,75 0,-49 0,24 0,0 0,1 0,-1 0,-25 0,26 0,-26 0,26-22,-26 22,25 0,-24 0,-25 0,24 0,-24 0,49 0,-49 0,49 0,-24 0,-25 0,24 0,25 0,-24 0,-1 0,1 0,-1 0,1 0,24 0,-24 0,-1 0,-24 0,25 0,-26-22,1 22,-25 0,25 0,-25 0,0 0,25 0,-25-21,24 21,-24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3:45.32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46,'24'0,"1"0,0 0,25 0,-1 0,26 0,-26 0,26 0,-26 0,1 0,24 0,1 0,-1 0,1 0,-1 0,25 0,-24 0,-1 0,1 0,-1 0,-24 0,-1 0,1 0,-1 0,-24 0,50 0,-51 0,51 0,-26 0,26 0,-1 0,1 0,-26 0,26 0,-51 0,26 0,24 0,1 0,-1 0,-24 0,0 0,24 0,0 0,-24 0,24 0,1 0,24 0,-25 0,1 0,24-16,-25 16,1 0,49 0,-50 0,1 0,-26 0,51 0,-51 0,26 0,-1 0,0 0,1 0,24 0,-25-17,26 17,-1 0,-49 0,49 0,-25 0,1 0,-26 0,26 0,24 0,-50 0,26 0,-26 0,-24 0,25 0,24 0,-24 0,-1 0,26 0,-1 0,26 0,-1 0,-25 0,1 0,-51 0,1 0,0 0,-25 0,25 0,0 0,-1 0,1 0,0 0,0 0,-25 0,49 0,-49 0,25 0,-25 0,25 0,0 0,-25 0,25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2:15.1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97,'24'0,"1"0,25 0,-1 0,-24 0,25 0,24 0,50 0,0 0,25-24,-25 24,25 0,25 0,-50 0,25 0,-50 0,50 0,-50 0,0 0,-24 0,24 0,25 0,-50 0,-24 0,-1 0,-24 0,25 0,-1 0,1 0,24 0,-24 0,0 0,24 0,25 0,-24-24,-26 24,26 0,-50 0,24 0,-24 0,0 0,24 0,-24 0,0 0,0 0,49-24,-24 24,24 0,1 0,-1 0,1 0,-1 0,-24 0,24 0,25 0,-49 0,49 0,0 0,50 0,0 0,74 0,-24 0,-1 0,-24 0,-1 0,-49 0,0 0,-24 0,-51 0,1 0,24 0,1 0,-1 0,50 0,-49 0,24 0,0 0,0 0,-24 0,-26 0,1 0,-25 0,0 0,24 0,-24 0,0 0,24 0,26 0,-1 0,1 0,24 0,0 0,-24 0,24 0,-25 0,1 0,24 0,-25 0,1 0,-26 0,1 0,24 0,1 0,24 0,0 0,25 0,50 0,-50 0,25 0,-75 0,50 0,0 0,0 0,-25 0,50 0,0 0,-50 0,25 0,0 0,0 0,-24 0,24 0,-50 0,-24 0,-1 0,1 0,0 0,24 0,0 0,50 0,-49 0,24 0,25 0,-25 0,1 0,-1 0,-25 0,1 0,-26 0,1 0,-1 0,26 0,-50 0,49 0,-24 0,-1 0,26 0,-1 0,25 0,-24 0,-1 0,1 0,-26 0,1 0,24 0,1 0,-1 0,1-24,49 24,-50 0,0 0,1 0,-26 0,1 0,24 0,-49 0,25 0,0 0,49 0,-25 0,1 0,24 0,0 0,0 0,-49 0,49 0,-25 0,1 0,-25 0,-1 0,1 0,-25 0,-1 0,1 0,0 0,0 0,24 0,1 0,24 0,-49 0,50 0,-51 0,1 0,0 0,25 0,-26 0,1 0,0 0,0 0,0 0,24 0,-24 0,25 0,24 0,1 0,-1 0,25 0,-49 0,-1 0,-24 0,25 0,-25 0,-25 0,24 0,1 0,25 0,-50 0,74 0,-24 0,-25 0,49 0,-74 0,25 0,0 0,-25 0,0 0,0 0,0 24,-25-24,0 0,0 24,-24-24,24 24,0-24,0 0,1 24,-26-24,25 0,0 0,-24 24,-51-24,1 0,-74 0,24 0,-75 0,51 0,-26 0,26 24,-1-24,0 0,26 0,-26 0,25 0,25 0,50 0,-75 0,74 0,-24 0,25 0,-25 0,-1 24,-24-24,50 0,-1 0,1 0,-25 0,0 0,24 0,-24 0,-25 0,-50 24,50-24,-25 0,50 0,-25 0,0 0,0 0,-25 0,75 0,-25 0,-1 0,26 0,-25 0,24 0,-49 0,25 0,25 0,-50 0,-25 0,25 0,-50 0,25 0,0 0,1 0,-26 0,0 0,1 0,-1 0,50 0,-25 0,25 0,-50 0,75 0,-50 0,50 0,0 0,-25 0,25 0,0 0,24 0,-24 0,0 0,-50 0,0 0,-49 0,73 0,-48 0,-1 0,25 0,25 24,-25-24,25 0,0 0,25 0,-25 0,0 0,0 0,0 0,25 0,0 0,-50 0,74 0,-24 0,0 0,25 0,-51 0,1 0,0 0,-24 0,48 0,-48 0,48 0,1 0,25 0,-1 0,26 0,-1 0,0 0,1 0,24 0,-49 0,24 0,0 0,-24 0,24 0,-24 0,24 0,-24 0,-25 0,24 0,1 0,24 0,-24 0,24 0,1 0,-1 0,0 0,1 24,-1-24,0 0,-24 0,24 0,1 0,-1 0,1 0,-26 0,1 0,-1 0,26 0,24 0,0 0,0 0,1 0,-26 0,25 0,0 0,-24 0,-26 0,50 0,-24 0,-1 0,-24 24,49-24,0 0,-24 0,-1 0,0 0,1 0,24 0,-49 0,24 0,0 0,25 0,-24 0,49 0,0 0,0 0,0-24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3:32.6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585-542,'0'0,"0"0,33 0,-1 0,33-1,-65 1,33 0,-1 0,1 0,32 0,-65 0,32 0,33 0,-32 0,-1 0,33 0,-32 0,-1 0,33 0,0 0,0 0,-32 0,32 0,0 0,-33 0,1 0,32 0,0 0,-33 0,33 0,0 0,0 0,0 0,-32 0,64 0,1 0,-66 0,33 0,0 0,33 0,-66 0,33 0,-32 0,-1 0,33 0,-32 0,64 0,-64 0,64 0,-32 0,0 0,33 0,-33 0,0 0,-33 0,33 0,0 0,-32 0,32 0,0 0,0 1,-33-1,33 0,0 0,33 0,-1 0,33 0,-65 0,33 0,-33 0,0 0,0 0,32 0,1 0,-33 0,32 0,1 0,-1 0,1 2,-1-2,1 0,32 0,-33 0,1 0,-1 0,-32 0,33 0,-1 0,1 1,32-1,-33 0,98 0,-32 0,-33 0,-33 0,66 0,-66 0,1 0,-33 0,0 0,0 0,0 0,32 0,-64 0,32 0,0 0,32 0,-32 0,33 0,-33 0,32 0,-32 0,0 0,33 0,-66 0,33 0,0 0,-32 0,32 0,-33 0,33 0,33 0,-33 0,32 0,1 0,-33 0,65 0,-33 0,33 0,33 0,-66 0,33-1,-32 1,-1 0,-32 0,33 0,32 0,-33 0,1 0,-1 0,1 0,64 0,-64 0,-1 0,1 0,32 0,0 0,0 0,32 0,1 0,64 0,33 0,33-2,-1 2,33 0,-65 0,0 0,65 0,-97 0,-33 0,32 0,-97 0,0 0,-32 0,-1 0,-32 0,-32 0,-1 0,66 0,-66 0,33 0,0 0,0 0,0 0,0 0,-32 0,64 0,33 0,-65 0,33 0,32 0,-33 0,33 0,-32 0,-33 0,32 0,-64 0,-1 0,1 0,64 0,-97 0,33 0,64 0,-32 0,0 0,33 0,-1 0,1 0,32 0,-33 0,33 0,0 0,-65 0,0 0,33 0,-1 0,0 0,1 0,32 0,0 0,-33 0,33 0,0 0,0 0,65 0,0 0,-32 0,32 0,-33 0,33 0,-32 0,32 0,-33 0,1 0,-98 0,32 0,-32 0,0 0,0 0,-32 0,32 0,0 0,32 0,1 0,-1 0,66 0,-33 0,0 0,0 0,-33 0,-32 0,-32 0,-1 0,1 0,-33 0,32 0,-32 0,33 0,-1-1,-32 1,33 0,-33 0,32 0,1 0,-33 0,32 0,1 0,-1 0,33 0,65 0,-32 0,-33 0,32 0,-64 0,-1 0,1 0,-1 0,-32 0,0 0,33 0,-33 0,32 0,1 0,-1 0,-32 0,33 0,-1 0,-32 0,33 0,-33 0,32 0,-32 0,0-1,0 1,0-2,0 1,0 1,0-2,0 1,0-1,0 2,0-1,0 1,0-2,-32 2,32 0,-33 0,33-1,0-1,0 2,-32 0,-33 0,32 0,1 0,-33 0,0 0,32 0,-32 0,0 0,-65 0,65 0,0 0,0 0,0 0,0 0,-32 0,32 0,0 0,-65 0,32 0,-32 0,-32 0,32 0,0 0,0 2,-65-2,65 0,-65 0,32 0,-32 0,65 0,-97 0,32 0,32 0,-64 1,-1-1,1 0,-1 0,66 0,-66 0,33 0,33 0,-1 0,34 0,-1 0,0 0,32 0,-32 0,33 0,-66 0,33 0,0 0,33 0,-66 0,66 0,-1 0,-32 0,0 0,0 0,0 0,0 0,-65 0,33 0,-33 0,32 0,1 0,-1 0,33 0,-65 0,33 0,-33 0,0 0,32 0,-32 0,33 0,32 0,-65 0,0 0,32 0,-32 0,-32 0,64 0,-64 0,32 0,-65 0,97 0,-64 0,-33 0,32 0,-64 0,97 0,0 0,-33 0,1 0,97 0,-65-1,32 1,-32 0,65 0,0 0,33 0,-33 0,32 0,1 0,32 0,-33 0,1 0,-1 0,33 0,0 0,-65 0,33 0,-1 0,1 0,-33 0,32 0,-32 0,0 0,0 0,33 0,-66 0,33 0,33 0,-1 0,33 0,-32 0,-1 0,-32 0,33 0,-33 0,32 0,-32 0,0 0,0 0,0 0,0 0,-65 0,65 0,-32-2,32 2,-33 0,1 0,32 0,-33 0,1 0,32 0,0 0,65 0,-33 0,33 0,-32 0,-1 0,1 0,32 0,0 0,-33 0,1 0,-33 0,32 0,1 0,-33 0,97 0,-32 0,33 0,-33 0,0 0,32 0,1 0,-33 0,0 0,0 0,0 0,-33 0,33 0,0 0,65 0,-32 0,-1 0,33 0,-32 0,-1 0,1 0,-1 0,1 0,-33 0,0 0,0 0,32 0,-32 0,33 0,32 0,-33 0,1 0,32 0,0 0,0 0,-33-1,33 1,-32-1,32 1,0-3,0 1,-33 1,33-1,-32 2,32-1,0-1,-33 2,33-1,0 1,-32-2,32 2,0 0,0 0,32 0,66 0,-33 0,32 0,33 0,0 0,0 0,65 0,-65 0,0 0,65 0,-65 0,0 0,33 0,-33 0,-33 0,66 0,-33 0,32 0,1 0,32 0,-33 0,33 0,-65 0,0 0,65 0,-65 0,0 0,65 0,-32 0,32 0,0 0,65 0,-33 0,-64 0,32 0,-98 0,1 0,-33 0,-33 0,66 0,-1 0,-64 0,64 0,1 2,-1-2,1 0,64 0,33 0,-65 0,65 0,-65 0,0 0,0 0,0 0,-32 0,32 0,-33 0,66 1,-33-1,97 2,-32-1,0-1,-32 0,64 0,1 0,-98 0,97 0,1 2,-98-2,65 0,-65 0,97 0,-32 0,33 1,-66-1,98 0,-32 0,32 0,65 0,-98 0,33 0,0 0,33 0,-33 0,-98 0,66 0,-1 0,-97 0,65 0,-130 0,33 0,-1 0,-32 0,33 0,-33 0,0 0,32 0,-32 0,33 0,-1 0,1 0,64 0,-32 0,0 0,98 0,-131 0,66 0,32 0,-65 0,97 0,-97 0,98 0,-98 0,0 0,65 0,-98 0,0 0,1 0,-1 0,-32 0,65 0,33 0,-1 0,-32 0,65 0,0 0,-32 0,32 0,-65 0,-33 0,-64 0,32 0,-33 0,33 0,-32 0,32 0,0-1,32 1,33 0,0-2,33 2,-33 0,0 0,0 0,32 0,-97 0,0-1,0 1,0 0,0-2,-32 2,32 0,0-1,0 1,-65 0,65 0,-33 0,1 0,-33 0,32 0,-32 0,33 0,-1 0,1-2,-1 2,33 0,0 0,33-1,-33 1,-33 0,1 0,-33 0,32 0,1 0,-33 0,32 0,1 0,-1 0,-32 0,33 0,-33-2,32 2,-32 0,33 0,-1 0,-32 0,33 0,-1 0,1 0,-1 0,-32-1,33 1,-1-1,-32 1,33 0,-33 0,32 0,1 0,-1 0,-32 0,33 0,-1 0,-32-2,33 2,-1 0,-32 0,33 0,-33 0,32 0,-32 0,33 0,-1 0,-32 0,33 0,-33 0,32 0,-32 0,33 0,-1 0,-32 0,0-1,33 1,-1 0,1 0,-33 0,32-2,-32 2,33 0,-1 0,-32 0,0 0,0 0,33 0,-33 0,32 0,-32 0,33 2,-1-2,-32 1,33-1,-33 2,0-1,32-1,1 0,-33 0,0 1,0-1,32 0,-32 0,0 2,33-2,-33 1,0 1,0-1,0-1,65 3,-65-3,0 3,0-1,0-2,0 3,0-3,0 1,0-1,0 1,0 1,-65-2,65 0,-33 0,1 1,-33 1,0-2,0 1,32 1,-64-2,64 0,1 1,-33-1,65 2,-65-2,32 0,33 0,-65 0,33 0,-1 0,-32 0,33 0,-1 0,-32 1,33 1,-33-1,32-1,1 0,-33 0,0 0,32 0,-32 0,0 0,-32 0,-1 0,1 0,-33 1,65-1,-65 0,32 0,-64 0,-1 0,33 0,-130 0,0 0,-65 0,65 0,-65 0,-32 0,-33 0,32 0,-32-1,33 1,0-1,-33 1,65 0,-33 0,66-2,-33 1,32 1,-64-2,-1 2,1-3,-1 3,1 0,32 0,65 0,32 0,1 0,64 0,-32 0,33 0,-66 0,1 0,-1 0,1 0,-1 0,-32-1,-65 1,98 0,-66 0,33 0,-32 0,97 0,-33-2,1 2,-66 0,33 0,65-1,-65 1,33 0,-1 0,66 0,-33 0,65 0,0 0,-65 0,65 0,32-2,-97 2,33 0,-1 0,1 0,-33 0,32 0,-32 0,65 0,0 0,0 0,0-1,33 1,-33 0,32 0,-64 0,64 0,-32 0,0 0,-32 0,32 0,32 0,1-1,64 1,-64 0,-1 0,1 0,-66-2,66 2,-33 0,-65-1,32 1,33 0,-32 0,32-2,32 2,1 0,-1 0,33 0,-32 0,32-1,32 1,-32 0,0 0,0 0,33-2,-33 2,32 0,1 0,-1 0,-64 0,64 0,1 0,-1 0,33 0,-65 0,33-1,-1 1,33 0,-32 0,32 0,-33 0,1 0,32 0,-33 0,33 0,-32-2,-1 2,33 0,-32 0,32 0,-33 0,33 0,-65 0,65 0,-65 0,65 0,-32 0,32 0,0-1,-33 1,33 0,-32 0,-1 0,33 0,0-2,-32 2,32-1,-33 1,1 0,32-2,0 2,0 0,-33-1,33 0,0 1,0-2,-32 2,32 0,0-1,0 1,0-2,0 1,0 1,0-2,0 2,0-1,0 1,0-2,32 2,-32 0,33 0,-1 0,33 0,65 0,0 0,33 0,-33 0,65 0,0 0,-33 0,33 0,33 0,-33 0,0 0,65 0,-65 0,-33 0,33 0,-65 0,65 0,-97 0,-66 0,66 0,-1 0,1 0,-1 0,1 0,32 0,-33 0,66 0,-1 0,66 0,-98 0,65 0,-98 0,33 0,-32 0,-33 0,0 0,32 0,1 0,-1 0,1 0,32 0,0 0,-33 0,66 0,32 0,-65 0,65 2,-98-2,1 0,64 0,-32 0,65 0,-65 0,65 0,-32 0,64 0,-32 1,33-1,-66 0,33 0,33 0,-66 0,33 0,33 0,-66 0,66 2,-66-2,1 0,-33 0,32 0,-32 0,-32 0,32 0,-33 0,33 0,33 0,-33 0,0 0,65 0,-33 0,-32 0,65 0,-65 0,0 0,33 0,-33 0,-33 0,33 0,65 0,-65 0,0 0,65 0,-65 0,-32 0,-1 0,-32 0,33 0,-33 0,65 0,32 0,1 0,-66 0,131 0,-66 0,-32 0,65 0,-32 0,-1 0,1 0,-66 0,1 0,-1 0,1 0,-1 0,-32 0,65 0,-32 0,-1 0,33 0,0 0,65 0,-32 0,32 0,-66 0,66 0,33 0,-66 0,33 0,33 0,32 0,-98 0,131 0,-66 0,-64 0,97 0,-98 0,1 0,-33 0,32 0,-64 0,-1 0,1 0,-1 0,-32 0,0 0,0 0,33 0,-33 0,0 0,-33 0,66 0,-66 0,1 0,-1 0,33 0,-32 0,32 0,0 0,0 0,0 0,32-2,33 2,-32 0,32 0,0 0,-33 0,-32 0,0 0,0 0,-32 0,-1 0,1 0,-33 0,32 0,-32 0,33-1,-1 1,1 0,-1 0,1 0,-33 0,32 0,1 0,-1 0,1 0,-33 0,32 0,-32 1,0 1,33 1,-33-2,0 1,0 0,0 0,0-1,0 1,0-2,0 3,0-3,0 3,32-3,-32 1,0 1,0-1,33 2,-33-3,0 1,0-1,0 2,0-1,0-1,32 2,-32-2,0 1,0 1,0-2,0 1,0-1,0 0,0 2,0-2,-32 0,32 0,0 1,-33-1,33 2,-32-2,-1 0,1 0,32 0,-65 1,-33-1,33 0,0 1,0-1,-65 0,33 0,-66 0,33 2,-65-1,65 1,-32-1,32 1,32 1,-64-3,32 0,0 0,-65 1,65-1,-65 0,32 0,-32 3,-32-3,-1 0,33 0,-32 2,-1-1,66 0,-163 1,65-1,-65-1,65 3,-65-3,65 0,0 0,-65 0,163 0,-66 0,33 0,65 0,-65 0,65 0,0 0,-65 0,33 0,-33 0,32 0,-32 0,33 0,-33 0,65 0,-65 0,65 0,32 0,-32 0,65 0,-32 0,32 0,-33 0,33 0,0 0,-32-1,-66 1,66 0,-33 0,0 0,0 0,-33-2,1 2,-33 0,-33 0,66 0,-66 0,33 0,-32 0,32 0,-98-1,33 1,0 0,33 0,-33 0,32 0,1 0,32 0,32 0,33 0,-65 0,0 0,33 0,-33 0,65-2,-65 2,65 0,-65-1,65 1,-33 0,-32 0,0 0,65 0,-32 0,-1 0,33 0,-32 0,-33 0,65-1,-98 1,66-2,32 2,0 0,-65 0,32 0,1-1,-1 1,33-2,-32 1,-1 1,1-2,-33 2,32 0,-32 0,65 0,-65 0,65 0,-32 0,-1 0,33 0,33 0,-1 0,33 0,-32 0,32 0,-65 0,32 0,-32 0,0 0,-32 0,-33 0,0 0,32 0,33 0,-32 0,32 0,32 0,1 0,-1 0,-32 0,33 0,32 0,-32 0,32 0,0 0,32 0,1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4:30.0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0,'0'0,"0"0,0 0,24 0,-24 0,25 0,0 0,0 0,24 0,1 0,0 0,24 0,25 0,50 0,-25 0,50 0,-1 0,-73 0,24 0,-50 0,0 0,1 0,-26 0,-24 0,25 0,24 0,-24 0,0 0,24 0,0 0,26 0,24 25,-75-25,26 0,-1 0,-24 0,-1 25,26-25,-26 0,1 0,-25 0,49 0,-24 0,-1 0,1 0,0 0,-1 0,50 0,-49 0,0 0,-1 0,26 24,-26-24,26 0,49 0,-50 25,0-25,1 0,24 0,50 25,-99-25,24 0,25 0,-24 0,-1 0,25 0,0 24,-24-24,-1 0,-24 0,0 0,24 25,25-25,-24 0,49 0,0 0,-50 0,25 0,-24 25,-1-25,0 0,-24 0,24 0,-24 0,0 0,24 0,1 0,-1 0,-24 0,-1 0,26 0,-1 0,25 0,-24 0,-26 0,26 0,-26 0,1 0,24 0,-49 0,25 0,-25 0,24 0,-24 0,74 0,-49 0,24 0,-24 0,-1 0,1 0,24 0,-24 0,-50 0,50 0,-26 0,1 0,-25 0,25 0,0 0,-25 0,49 0,-24 0,0 0,-25 0,25 0,-25 0,25 0,-1 0,-24 0,25 0,0 0,0 0,24 0,-49 0,25 0,-25 0,25 0,0 0,-25 0,25 0,-25 0,49 0,-49 0,50 0,-25 0,24 0,-24 0,0 0,25 0,-26 0,-24 0,25 0,0 25,-25-25,25 0,-25 0,25 0,-25 24,0 1,0-25,0 0,0 25,0 0,0-1,0-24,0 0,-25 25,25-25,0 25,-25-25,0 0,25 0,0 0,-25 0,25 0,-24 0,-1 0,0 0,25 0,-25 0,25 24,-49-24,49 0,-25 0,25 0,-25 0,0 0,25 0,-25 0,-24 0,24 0,0 0,-25 0,1 0,24 0,-25 0,26 0,24 0,-50 0,25 0,0 0,1 0,24 0,-50 0,50 0,-50 0,1 0,-1 0,1 0,24-24,-25 24,-49 0,49 0,-24 0,0 0,-1 0,1 0,24 0,0-25,-24 25,24 0,-24 0,0 0,-1 0,26 0,-26 0,1 0,-1 0,-24 0,25 0,-1 0,1 0,-25 0,49 0,-24-25,24 25,-24 0,-26 0,51 0,-26 0,1 0,24 0,1 0,-1 0,1 0,-1 0,0 0,26 0,-26 0,0 0,1 0,24 0,-50 0,51 0,-26 0,25 0,-49 0,24 0,25 0,1 0,-51 0,50 0,1 0,-26 0,0 0,1 0,-1 0,-24-24,24 24,-24 0,-1 0,26 0,-1 0,-24-25,24 25,-24 0,24 0,0 0,-24 0,24 0,1 0,-26 0,1 0,0 0,-1 0,1-25,-25 25,24 0,25 0,-24 0,24 0,1 0,24 0,-49-25,24 25,0 0,50-24,-49 24,-1 0,1 0,-26 0,26 0,-1 0,-49 0,24 0,-24 0,49 0,-49 0,25 0,-1 0,1 0,24 0,-24 0,24 0,26 0,-1 0,-25 0,25 0,1 0,24 0,-50 0,25 0,0 0,1 0,-1 0,0 0,0 0,0 0,1 24,-1-24,0 0,25 0,-25 0,0 25,1-25,-26 25,50-25,-25 0,25 25,-25-25,0 0,25 24,-24-24,24 0,-25 25,25-25,0 0,0 25,-25-25,25 0,-25 24,25-24,0 25,-25 0,25-25,-24 25,24-25,-25 0,25 24,0-24,25 0,-1 0,1 0,25 0,-1 0,26 0,-1 0,26 0,-51 0,26 0,-26 0,-24 0,0-24,0 24,-1 0,26 0,24 0,1 0,24 0,0 0,-24 0,-1 0,0 0,-49 0,25 0,-50 0,25 0,-25 0,25 0,-1 0,1 0,25 0,-25 0,49 0,0 0,1 0,-1 0,-24 0,-1 0,1 0,-25 0,0 0,-1 0,26 0,-25 0,49 0,1 0,-1 0,1 0,-26 0,26 0,24 0,-50 0,1 0,24 0,-24 0,0 0,24 0,0 0,1 0,-26 0,1 0,0 0,-1 0,26 0,-1 0,-24 0,-25 0,24 0,1 0,-1 0,1 0,0 0,24 0,-49-25,24 25,1 0,24 0,-24 0,0 0,-26 0,26 0,-25 0,0 0,-1 0,51 0,-50 0,49 0,1 0,-1 0,0 0,1 0,-1 25,50-25,-49 0,-1 0,-49 0,24 0,26 0,-1 0,-24 0,24 0,-24 0,24 0,-24 0,0 0,49 0,-50 0,-24 0,0 0,25 0,-26 0,1 0,25 0,-1 0,1 0,24 0,-24 0,24 0,-24 0,24 24,-49-24,0 0,0 0,0 0,0 0,24 0,-24 0,25 0,24 0,0 0,-24 0,0 0,-1 0,-24 0,0 0,0 0,24 0,-24 0,-25 0,50 0,-26 0,1 0,50 0,-51 0,1 0,0 0,0 0,0 0,-1 25,-24-25,50 0,-25 0,0 25,24-25,-24 0,0 0,0 0,0 0,-25 0,24 0,-24 0,25 0,-25 24,0-24,25 0,0 0,24 0,-49 0,25 0,-25 0,25 0,0 0,-25 0,0 0,0 0,-25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4:36.6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9674 249,'0'0,"-25"0,25 0,-50 0,50 0,-25 0,1 0,-1 0,25 0,-50 0,50 0,-25 0,1 0,-1 0,25 0,-50 0,25 0,-49 0,24 0,1 0,-26 0,26 0,-1 0,-24 0,49 0,-25 0,25 0,-49 0,49 0,-24 0,-1 0,-24 0,-1 0,-49 0,50 0,-1 0,1 0,-25 0,24 0,-24 0,25-24,-50 1,24-1,-48 24,24-24,-25 1,74 23,-24 0,0 0,0 0,-1-24,26 24,-25-23,24 23,-24 0,25 0,-1 0,1 0,0 0,-26 0,51-24,-1 24,0 0,1 0,-26 0,26 0,-1 0,25 0,-49 0,24 0,1 0,-1 0,1 0,-1 0,-24 0,-1 0,1-23,24 23,1 0,-26 0,26 0,-26 0,25 0,1 0,-1 0,-24 0,24 0,-49-24,49 24,1 0,-26 0,26 0,-26 0,1 0,0 0,24 0,0 0,-24 0,-1 0,1 0,-25 0,0 0,-25 0,49 0,1 0,-1 0,-24 0,50 0,-1 0,0 0,-24 0,24 0,25 0,-24 0,-26 0,1 0,0 0,24 0,0 0,1 0,-1 24,-24-24,49 0,-49 0,24 0,-24 0,-1 0,26 0,-1 23,0-23,1 0,-1 0,25 0,-24 0,-1 0,25 0,0 0,-49 0,0 0,24 0,25 0,-24 0,-1 0,25 24,0-24,-24 0,24 0,0 0,0 23,1-23,-26 0,0 0,50 0,-49 0,-1 0,50 0,-49 0,-1 0,25 0,0 24,-24-24,24 0,-25 0,1 0,-1 0,0 0,50 23,-49-23,49 0,-25 0,25 24,-25-24,25 0,0 24,-49-24,49 23,0-23,-25 0,25 24,0-24,25 0,-1 0,1 0,0 0,0 0,24 0,1 0,-25 0,49 23,1-23,-51 0,26 0,0 0,-1 0,1 0,-25 0,0 0,-1 0,1 0,25 0,-1 0,-24 0,50 0,-26 0,1 24,-1-24,1 0,-25 0,24 23,-24-23,0 0,49 0,-49 0,25 0,-25 0,49 0,-24 0,-1 0,1 0,0 0,-1 0,26 0,-26 0,26 0,-1 0,0 0,1 0,-26 0,51 0,-51 24,1-24,-25 0,24 0,1 0,-25 0,24 0,26 23,-26-23,26 0,24 0,0 0,50 0,-25 0,25 0,-25 0,-50 0,1 0,-26 0,-49 0,50 0,0 0,-50 0,24 0,26 0,0 0,49 0,-25 0,50 0,25 24,-50-24,75 0,0 0,-26 0,-48 0,24 0,0 0,-25 0,-25 0,25 0,1 0,-26 0,1 0,-1 0,25 0,-24 0,24 0,-25 0,1 0,-1 0,50 0,-25 0,50 0,-25 0,25 0,-50 0,0 0,-24 0,-1 0,1 0,-26 0,26 0,-1 0,-24 0,24 0,0 0,-24 0,25 0,-26 0,-24 0,25 0,-1 0,1 0,-1 0,1 0,0 0,24 0,-24 0,24 0,-24 0,-26 0,26 0,-25 0,-25 0,25 0,-1 0,-24 0,25 0,-25 0,50 0,-50 0,25 0,-25 0,24 0,1 0,-25 23,0-23,25 0,-25 0,25 24,-25-24,25 0,0 0,-25 0,24 0,-24 0,25 0,0 0,0 0,0 23,-1-23,26 0,0 0,-26 0,1 0,-25 0,0 0,25 0,-25 0,0 24,0 0,0-1,0-23,0 24,-50-1,26-23,-1 0,-25 24,-24-1,24 1,25-24,-24 23,49-23,-25 24,0-24,25 0,-25 0,-24 0,-26 0,1 0,-1 0,-49 0,50 0,-25 0,0 0,-25 0,0 0,-1 0,1 0,0-24,0 1,-24-1,-1 24,50 0,-25 0,-25 0,-25 0,0 0,75 0,-74 0,-1 0,0 0,25 0,1 0,-1 0,25 0,25 0,-25 0,24 0,1 0,-50 0,25 0,-25 0,50 0,-25 0,-25 0,1 0,48 0,1 0,0 0,-25 0,0 0,25 0,-50 0,50-23,-25 23,24 0,26 0,-25 0,-1 0,51 0,-75 0,25 0,24 0,-24 0,25 0,-50 0,49 0,-24 0,-25-24,25 24,-1 0,1 0,0 0,25 0,-26 0,1-23,25 23,24 0,-24 0,-1 0,26 0,24 0,0 0,-49 0,74 0,-25 0,0 0,0 0,25 0,0 0,0-24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4:47.50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33,'25'0,"49"0,-24 0,0 0,24 0,0 0,1 0,24 0,25 0,0 0,-25 0,-24 0,24 0,-25 0,-24 0,0 0,-25 0,49 0,0 0,1 0,-1 0,1 0,-1 0,-24 0,-1 0,26 0,-1 0,1 0,-26 0,1 0,24 0,1 0,24 0,0 0,25 0,-49 0,-1 0,1 0,-1 0,25 0,-49 0,24 0,-24 0,24 0,1 0,-26 0,-24 0,0 0,49 0,-49 0,0 0,25 0,-26 0,1 0,25 0,-25 0,24 0,-24 0,0 0,49 0,-24 0,24 0,1 0,-50 0,24 0,1 0,-50 0,49 0,-49 0,25 21,0-21,0 0,25 0,-50 0,49 0,1 0,24 0,-24 0,-1 0,-24 0,25 0,-50 0,25 0,-1 0,1 0,-25 0,25 0,-25 0,25 0,0 0,0 0,-1 0,26 0,-25 0,0 0,-1 0,1 0,-25 0,0 21,-49-21,24 21,0 0,25-21,-25 21,-24 0,24 0,-50 0,26-21,-1 21,25-21,-49 0,49 0,-49 0,-1 0,26 0,-1 0,-49 0,49 0,-24 0,24 0,-24 0,-1-21,26 21,-51 0,26-21,24 21,-24 0,24 0,-24 0,-1 0,26 0,-26 0,-49 0,25 0,0 0,24 0,-24 0,25 0,-1 0,1 0,-1 0,1 0,-25 0,24 0,1 0,-1 0,1 0,24 0,-24 0,24 0,1 0,-1 0,0 0,1 0,-1 0,1 0,24 0,-25 0,1 0,-1 0,25 0,0 0,-24 0,-1 0,50 0,-50 0,1 0,24 0,0 0,-24 0,24 0,0 0,25 0,-25 0,0 0,1 0,-1 0,-50 0,51 0,-26 0,0 0,1 0,24 0,0 0,0 0,25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4:51.0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0,'0'0,"0"0,50 25,25-25,-1 0,0 0,-24 24,0-24,-26 0,51 0,-50 25,24-25,1 0,49 25,-24-25,49 0,-25 0,0 0,50 0,-50 0,1 0,24 0,-25 0,50 0,-25 0,74 0,1 0,24 0,-49 0,-25 0,24 0,-49 0,-24 0,-51 0,-24 0,25 0,-50 0,24 0,1 0,0 0,25 0,-50 0,25 24,-25-24,0 25,-25-25,0 25,-50-1,1-24,0 25,-75-25,49 0,1 0,-50 0,1 0,23 0,26 0,-50 0,25 0,-25 0,1 0,23 0,-48 0,74 0,-50 0,25 0,-25 0,74 24,1 1,-25-25,-25 0,74 0,0 0,26 0,-26 0,25 0,25 0,50 0,74 0,49 0,51 0,24 0,74 0,26 0,-1 0,-99 0,-24 0,-1 0,-74 0,-75 0,-24 0,-25 0,-25 0,-25 0,0 0,0 0,0 0,-24 0,49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4:54.4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50-1,'0'25,"0"-25,0 0,25 0,-1 0,1 0,0 0,25 0,24 0,0 0,100 0,-50 0,50 0,-1 0,-24 0,-50 0,-24 0,-1 0,-24 0,24 0,0 0,26 0,24 0,0 0,24 0,26 0,-50 0,25 0,-50 0,-25 0,1 0,-1 0,0 0,-24 0,24 0,1 0,-1 0,25 0,1 0,-1 0,50 0,-50 0,0 0,-25 0,1 25,-1-25,1 0,-26 25,50-25,-24 0,24 0,0 0,25 0,0 0,25 0,-50 0,0 0,-24 0,-1 0,-24 0,49 0,-50 0,26 0,-1 0,1 0,49 0,24 0,-24 0,-24 0,-26 0,0 0,-74 0,25 0,0 0,0 0,-25 0,25 0,-1 0,26 0,0 0,-1 0,26 0,-1 0,-49 0,0 0,-1 0,-24 0,25 0,0 0,-25 0,25 0,-25 0,25 0,-1 0,-24 0,25 0,-25 0,25 0,-25 0,50 0,-26 0,1 0,25 0,-1 0,1 0,0 0,-1 0,26 0,-1 0,25 0,25 0,25 0,24 0,-73 0,24 0,0 0,-50 0,25 0,0 0,-24 0,-1 0,-24 0,24 0,1 0,-51 0,26 0,-25 0,49 0,-24 0,-1 0,26 0,-26 0,1 0,49 0,-74 0,25 0,-1 0,26 0,-1 0,0 0,75 0,-50 0,1 0,-51 0,26 0,-26 0,-24 0,0 0,-1 0,-24 0,50 0,0 0,-1 0,26 0,49 0,24 0,-24 0,0 0,-99 0,0 0,0 0,-25 0,0 0,0 25,0 0,-25 1,25-26,-25 25,0 0,1-25,24 25,-25-25,-25 0,25 25,-24 0,-26-25,-24 25,0-25,0 0,0 25,-50-25,-49 0,49 0,-25 0,1 0,49 0,-25 0,25 0,-50 0,25 0,50-25,-50 25,25 0,0 0,0-25,-24 25,-26 0,-24 0,24 0,-24 0,-1 0,-24 0,50-25,24 25,0-50,-25 50,26 0,-1-25,25 25,25 0,-50 0,50 0,-25-25,49 25,1 0,-25 0,24 0,-24 0,-25 0,0 0,25 0,-25 0,0 0,25 0,0 0,24 0,-24 0,49 0,-49 0,25 0,24 0,1 0,-1 0,-24 0,-1 0,1 0,-1 0,1 0,24-26,1 26,24 0,-49 0,49 0,-25 0,25 0,-24 0,-1 0,25 0,1 0,-51-25,50 25,1 0,-51 0,50 0,1 0,-1 0,-50 0,26 0,-1 0,25 0,-49 0,25 0,-1 0,25 0,-24 0,-1 0,0 0,1 0,-1 0,-24 0,-1 0,51 0,-51 0,26 0,-26 0,26 0,-26 0,1 0,24-25,-24 25,24-25,1 25,-26 0,-24 0,49 0,-24 0,24 0,-24 0,24 0,1 0,-26 0,1 0,24 0,-24 0,0-25,24 25,0 0,-24 0,49 0,0 0,-24 0,-1 0,25 0,1 0,-1 0,25 0,-25 0,0 0,25 0,0 0,0 0,0 0,0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4:58.4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437 1658,'0'0,"0"0,33 0,1 0,-1 0,1 0,0 0,66 0,-33 0,0-105,-33 105,67 0,-34 0,0 0,0 0,0 0,0 0,67 0,1 0,-35 0,1 0,33 0,0 0,34 0,-67 0,66 0,-32 0,-35 0,35 0,32 105,-32 0,-1-105,67 0,34 105,-67-105,67 0,-34 0,-33 0,66 0,-66 0,-34 0,1 0,-1 0,-34 0,35 0,-35 0,-33 0,34 0,-34 0,0-105,0 105,68-105,-35 105,68 0,-34 0,-33 0,0 0,-34 0,67 0,0 0,-67 0,67 0,1 0,-1 0,67 0,-33 0,33 0,-67 0,1 0,32-105,-32 105,-35 0,1 0,0 0,33 0,67 0,-33 0,67 0,0 0,-34 0,34 0,-68 0,35 0,-68 0,-33 0,33 0,-34 0,35 0,66 0,-33 0,0 0,-1 0,35 0,32 0,1 0,-100 0,32 0,1 0,-67 0,-34 0,33 0,68 0,-67 0,0 0,33 0,67 0,-67 0,0 0,-33 0,0 0,-1 0,-66 0,33 0,0 0,34 0,-34 0,34 0,33 0,0 0,-33 0,33 0,-34 0,-32 0,-1 0,-34 0,1 0,66 0,-32 0,32 0,1 0,0 0,33 0,0 0,0 0,0 0,-33 0,-34 0,-33 0,-1 0,68 0,-68-106,1 106,67 0,-34 0,0 0,33 0,-32 0,-1 0,-34 0,1 0,-1 0,1 0,-1 0,1 0,-34 0,67 0,0 0,0 0,0 0,1 0,32 0,34 0,-100 0,-1-105,35 105,-68 0,33 0,34-105,-33 105,-1 0,34 0,-67 0,68 0,-68 0,33 0,34 0,-33 0,-1 0,68 0,-67 0,-1 0,34 0,34 0,-68 0,1 0,-1 0,35 0,-68 0,33 0,1 0,-34 0,33 0,-33 0,34 0,-1 0,1 0,67 0,-34 0,-67 0,33 0,1 0,-34 0,33 0,-33 0,0 0,34 0,-34 0,33 0,1 0,-34 0,34 0,-34 0,33 0,1 0,-1 105,1-105,-1 0,34 0,-33 0,-1 0,1 0,-34 0,34 0,-34 105,33-105,-33 0,0 106,34-106,-34 0,0 105,0-105,0 105,-34-105,1 105,-1 0,0-105,1 0,-1 0,1 0,-1 0,34 0,-33 106,-1-106,1 0,-1 0,1 0,33 105,-34-105,-33 0,33 0,-66 0,-1 0,34 0,0 0,0 0,-34 0,34 0,0 0,-34 0,1 0,-1 0,0 0,1-105,-68 105,0 0,67 0,-33-106,0 106,67 0,-34 0,34 0,0 0,-34 0,34 0,-33 0,-35 0,-32 0,32 0,35 0,-34 0,-1 0,1 0,-34 0,34 0,34 0,-35 0,1 0,0 0,0 0,-1 0,35 0,-68 0,34 0,0 0,-34 0,0 0,68 0,-35 0,1 0,-34 0,1 0,66 0,-33 0,0 0,33 0,0 0,1 0,-68 0,34 0,-68 0,68 0,-34 0,-33 0,67 0,33 0,0 0,1 0,33 0,0 0,0 0,-1 0,-32 0,-1 0,0 0,-33-105,67 105,0 0,-67 0,33 0,34 0,-34 0,-33 0,67 0,-67 0,33 0,-67 0,34 0,0 0,-34 0,68-105,-35 105,35 0,-1 0,-33-105,-34 105,68 0,-35 0,35 0,-1 0,0 0,34 0,-33 0,32 0,-32 0,-1-105,34 105,0 0,-67 0,33 0,0 0,1 0,-1 0,-67 0,68 0,-1 0,0 0,1 0,-1 0,-33 0,33 0,1 0,-35 0,68 0,-33 0,-1 0,0 0,34 0,34 0,-34 0,-34 0,67 0,-33 0,34 0,-68 0,34 0,67 0,-67 0,0 0,33 0,-33 0,0 0,-67 0,67 0,-34 0,0 0,34 0,0 0,0 0,0 0,33 0,1 0,-68 0,68 0,-34 0,33 0,-33 0,33 105,-33-105,34 0,-1 0,1 0,-35 0,68 0,-33 0,-34 0,0 0,33 0,-33 0,0 0,0 0,33 0,-66 0,33 0,-34 0,34 0,33 0,-33 0,0 0,33 0,-33 0,0 0,0 0,34 0,-35 0,1 0,-33 0,33 0,0 0,-1 0,35 0,-68 0,34 0,0 0,0 0,0 0,-34 0,0 0,34 0,0 0,34 0,-68 0,68 0,-1 0,0 0,-33 0,34 0,-1 0,1 0,-1 0,34 0,-33 0,-1 0,0 0,-33 0,34 0,33 0,-34 0,1 0,33 0,-34 0,34 0,-33 0,33 0,-34 0,0 0,34 0,-33 0,33 0,-34 0,1 0,33 0,-34 0,34 0,0 0,-67 0,67 105,0-105,-33 105,33-105,0 0,0 0,0 105,0 1,33-106,1 0,-34 0,33 0,-33 0,67 0,-67 0,67 0,-33 0,67 0,-34 0,0 0,0 0,0 0,-33 0,33 0,-34 0,1 0,-1 0,1 0,33 0,0 0,34 0,33 0,-33 0,-1 0,-33 0,1 0,-68 0,67 0,-67 0,33 0,1 0,-1 0,1 0,-1 0,1 0,0 0,-1 0,1 0,-34 0,67 0,-34 0,1 0,33 0,34 0,-34 0,33 0,1 0,-34 0,34 0,-34 105,34-105,-68 0,1 0,33 0,-34 105,1-105,33 0,34 0,-34 0,67 0,0 0,34 0,-34 0,0 0,-33 0,0 0,-1 0,-66 0,100 0,-67 0,0 0,0 0,0 0,34 0,0 0,-1 0,35 0,-35 0,-66 0,66 0,-66 0,33 0,34 0,-68 0,68 0,0 0,-34 0,67 0,34 0,-34 0,-33 0,-1 0,-66 0,33 0,0 0,-67 0,67 0,0 0,-33 0,66 0,-33 0,1 0,66 0,-34 0,35 0,-68 0,33 0,1 0,0 0,-68 0,68 0,-34 0,-33 0,-1 0,34 0,0 0,-33 0,33 0,0 105,34-105,-68 105,34 0,34-105,-34 0,0 0,0 0,0 0,1 0,-35 0,1 0,33 0,0 0,0 0,34 0,-34 0,0 0,0 0,-33 0,-1 0,34 0,-67 0,67 0,-67 0,34 0,33 0,-34 0,1 106,33-106,-33 0,33 0,0 0,-34 0,1 0,33 0,-33 0,33 0,-34 0,68 0,-34 0,34 0,-1 0,1 0,0 0,-1 0,1 0,0 0,-34 0,33 0,-32 0,32 0,-33 0,67 0,-66-106,32 106,34 0,34 0,-67 0,-34 0,67 0,-33 0,-1 0,35 0,-35 0,35 0,32 0,-32 0,-35 0,-33 0,34 106,0-106,-1 0,1 0,33 0,-67 0,0 0,34 0,-67 0,66 0,1 0,-34 0,0 0,0 0,34 0,-68 0,68 0,-67 0,-1 0,34 0,0 0,-33 0,33 0,0 0,0 0,0 0,0 0,0 0,68 0,-35 0,-33 0,1 0,-1 0,33 0,-66 0,66 0,-32 0,66 0,-34 0,1 0,33 0,1 0,32 0,-100 0,34 0,-67 0,-1 0,34 0,-33 0,-1 0,34 0,-33 0,33 0,0 0,34 0,0 0,-1 0,-66 0,-1 0,34 0,-33 0,-1 0,-33 0,34 0,0 0,-1 0,1 0,-1 0,1 0,66 0,-66 0,0 0,33 0,-67 0,33 0,1 0,-34 0,33 0,1 0,-34 0,33 0,-33 0,34 0,0 0,-1 0,-33 0,34 0,-1 0,34 0,0 0,0 0,1 0,-35 0,34 0,-33 0,-1 0,-33 0,34 0,-34 0,33 0,1 0,-34 0,34 0,-1 0,-33 0,34 0,-1 0,-33 0,34 0,-34 0,33-106,1 106,-34 0,33 0,-33-105,34 105,0-105,-34 105,33 0,1-105,-1 105,-33-105,34 105,-1 0,1 0,-1 0,1 0,-34 0,33-105,-33 105,68 0,-35 0,1-106,-34 106,33 0,-33-105,0 105,0-105,0 105,0-105,0 105,0 0,0-105,-33 105,-1 0,34-106,-33 106,33 0,0 0,-34 0,34-105,-34 105,1 0,-1 0,34 0,-67 0,67 0,-33 0,-1 0,1 0,33 0,-34-105,1 105,-1 0,34 0,-34-105,1 105,-1 0,1 0,-1-105,-33 105,34-105,-35 105,1 0,0 0,34 0,-1-211,-33 211,33 0,1 0,-68-210,34 210,0-105,0 105,-34-105,34 105,34 0,-34 0,-1 0,1 0,34 0,-34 0,33-106,-33 106,0-105,-34 105,34 0,-33 0,32 0,-32 0,-34 0,66 0,-32 0,-1 0,34 0,0 0,0 0,0 0,-34 0,34 0,-34 0,34 0,0 0,-34 0,1 0,-34 0,-1 0,68 0,0 0,0 0,0 0,33 0,-33 0,0 0,-33 0,32 105,1-105,-33 0,-35 0,35 0,-1 0,34 0,-67 106,33-106,1 0,-1 0,34 105,-34-105,34 0,-34 0,1 0,-68 0,67 0,1 0,33 105,-34-105,0 0,34 0,-67 0,-34 0,34 0,-34 0,-33 0,67 0,-68 0,35 0,-35 0,-33 0,101 0,-33 0,-1 0,-67 0,67 0,-33 0,67 0,33 0,0 0,1 0,33 0,-34 0,0 0,1 0,-1 0,0 0,1 0,-1 0,0 0,1 0,-1 0,0 105,-33-105,33 0,34 0,-33 0,66 0,-33 0,-34 0,1 0,-1 0,0 0,1 0,-1 0,0 0,-33 0,67 0,0 0,-34 0,34 105,-33-105,33 0,-34 0,34 0,-34 0,0 0,34 105,0-105,34 0,-34 0,33 0,1 0,-35 0,-32 0,33 0,33 0,-33 106,0-106,0 0,0 0,0 0,-1 0,-32 0,33 0,0 0,0 0,-1 0,1 0,0 0,-33 0,66 0,-67 0,1 0,-1 0,67 0,1 0,-34 0,33 0,-33 0,0 0,0 0,0 0,0 0,-34 0,34 0,0 105,-34-105,1 0,66 0,-67 0,34 0,0 0,-33 0,32 0,1 0,0 0,0 0,0 0,0 0,33 0,-33 0,67 0,-33 0,-34 0,33 0,0 0,-33 0,34 0,-34 0,0 0,0 0,-1 0,35 0,-34 0,0 0,33 0,1 0,-35 0,1 0,34 0,-34 0,0 0,33 0,-33 0,33 0,-33 0,67 0,-67 0,67 0,-33 0,-68-105,67 105,-33 0,34 0,-101-106,66 106,35 0,-68 0,68 0,-34-105,-1 105,35 0,-34 0,33 0,-33 0,0 0,0 0,0 0,0 0,0 0,0 0,-1 0,35 0,-1 0,1 0,33-105,-34 105,1 0,-34 0,-1 0,1 0,0-105,0 105,34 0,-1 0,1 0,-35 0,68 0,-33 0,-1 0,34 0,0-105,0 105,0-105,0 105,0 0,0-106,34 106,-34 0,33 0,-33 0,68 0,32 0,1 0,67 0,-1 0,35 0,-68 0,-33 0,-1 0,-33 0,0 0,0 0,1 0,-35 0,34 106,-33-106,-1 0,34 105,1-105,-35 0,68 105,-34-105,0 0,0 0,67 105,-33-105,33 105,0-105,1 105,-1-105,34 0,-34 0,0 0,-67 0,0 0,34 0,-68 0,34 0,-33 0,100 0,-33 0,0 0,33 0,0 0,67 0,-33 0,33 0,-66 0,-35 0,-33 0,0 0,0 0,68 0,-68 0,0 0,34 0,33 0,-34 0,1 0,33 0,0 0,34 0,-101 0,68 0,-35 0,-33 0,34 0,0 0,100 0,-100 0,33 0,-34 0,35 0,-68 0,33 0,1 0,0 0,-34 0,33 0,1 0,0 0,-1 0,35 0,-1 0,67 0,-67 0,-67 0,-33 0,67 0,-68 0,1 0,33 0,-34 0,35 0,32 0,1 0,33 0,34 0,-34 0,-33 0,-1 0,-33 0,-33 0,67 0,-34 0,33 0,1 0,0 0,33 0,67 0,-33 0,67 0,0 0,0 0,-68 0,35 0,-68 0,0 0,34 0,-34 0,0 0,68 0,-35 0,68 0,-34 0,68 0,-34 0,0 0,-68 0,-66 0,0 0,-34 0,0 0,-34 0,1 0,33 0,-33 0,66 0,68 0,33 0,-33 0,33 0,-33 0,0 0,-101 0,0 0,0-105,0 105,-33 0,-34 0,67 0,0 0,0 0,0 0,34 0,33 0,34 0,-34 0,34 0,-67 0,66 0,-66 0,-34-105,34 105,33 0,0 0,0 0,68 0,-1 0,-33 0,-34 0,-33 0,-1 0,-100 0,34 0,-1 0,1 0,-34 0,33 0,-33 0,34 0,0 0,33 0,0 0,0 0,-34 0,35 0,-68 0,33 0,-33 0,67 0,-67 0,34 0,66 0,-33 0,-33 0,0 0,-1 0,1 0,-34 0,33 0,-33 0,0 105,0 0,34 1,-34-1,0 0,0-105,0 105,0-105,0 105,0 0,0-105,0 106,0-106,0 0,0 105,-34-105,34 0,-33 0,33 210,-34-210,34 105,0 1,-33-106,33 105,-34-105,0 210,34-210,-67 0,67 0,-33 105,-34-105,33 105,-33-105,-34 0,34 106,0 104,0-210,-34 0,1 0,33 0,0 105,33-105,0 0,1 105,-34-105,33 0,34 0,-67 0,67 0,-33 0,-1 0,1 0,-68 0,67 0,1 105,-68-105,68 0,-35 0,1 0,0 0,0 0,0 0,33 0,-33 0,67 0,-67 0,34 0,-34 0,0 0,-1 0,1 0,-33 0,33 0,33 0,-67 0,34 0,0 0,-34 0,1 0,-1 0,1 0,-1 0,34 0,-34 0,-33 0,33 0,-33 0,33 0,-66 0,32 0,1 0,0 0,-34 0,68 0,-35 0,35 0,-34 0,33 0,-33 0,-34 0,34 0,0 0,-1 0,35 0,-35 0,-32-105,32 105,1 0,0 0,0 0,0 0,33 0,-33 0,0 0,-1 0,35-105,-68 105,34 0,0 0,-1 0,35 0,-35 0,35 0,-34 0,33 0,0 0,-66 0,-1 0,67 0,-134 0,101 0,33 0,-33 0,34 0,-35 0,35 0,-1 0,0 0,-66 0,66 0,0 0,1 0,-1 0,34 0,0 0,0 0,0 0,33 0,0 0,-33 0,34 0,-34 0,33 0,-66 0,66 0,0 0,-33 0,-33 0,66 0,1 0,-1 0,0 0,1 0,-1 0,1 0,-1 0,-66 0,32 0,1 0,34 0,-68 0,34 0,0 0,33 0,-33 0,0 0,67-105,-100 105,32 0,-32 0,33 0,0 0,-1 0,1 0,0 0,0 0,-33 0,32 0,1 0,0 0,0 0,-34 0,34 0,34 0,-34 0,0 0,33 0,0 0,-33 0,34 0,-1 0,-33 0,0 0,0 0,0 0,-34 0,34 0,0 0,0 0,0 0,33 0,-33 0,34 0,33 0,-34 0,0 0,1 0,-34 0,33 0,-33 0,-33 0,32 0,1 0,34 0,-34 0,0 0,33 0,0 0,-66 0,33 0,33 0,1 0,-35 0,35 0,-34 0,0 0,33 0,-33 0,0 0,0 0,-34 0,68 0,-1 0,-33 0,-34 0,34 0,0 0,-34 0,34 0,-67 0,34 0,-1 0,-33 0,33 0,34 0,-34 0,34 0,0 0,0 0,33 0,-33 0,34 0,-34 0,33 0,1 0,-1 0,0 0,1 0,-34 0,33 0,1 0,-34 0,33 0,0 0,1 0,-1 0,1 0,-1 0,1 0,-34 0,67 0,-34 0,0 0,1 0,33 0,-34 0,34 0,-33 0,-1 0,34 0,-33 0,33 0,0 0,-34 0,34 0,0 0,-33 0,-1 0,34 0,-33 0,33 0,-34 0,34-105,-34 105,34 0,-33-105,33 105,-34 0,34 0,-33 0,-1 0,34 0,-33 0,-1-106,1 106,33 0,-34-105,-33 105,67-105,-34 105,34 0,-33 0,-1 0,34 0,-33 0,33 0,-34-105,1 105,33 0,-34 0,34 0,-34 0,34 0,-33 0,33 0,-34 0,34 0,-33 0,33 0,-34 0,34 0,-33 0,33 0,-34 0,34 0,-33 0,33 105,-34-105,1 0,33 0,-34 0,34 0,-34 0,1 0,33 0,-34 0,34 0,0 105,-33-105,33 0,-34 0,1 0,33 0,0 0,0 0,0 0,33 0,-33-105,0 105,0-105,34 105,-34 0,0 0,0-105,33 105,-33 0,0-105,34-1,-1 106,-33 0,34-105,-34 105,34 0,-34-105,33 105,-33-105,0 105,0-105,34 105,-34 0,33 0,-33 0,34 0,-1 0,-33 0,0 0,34 0,-34 0,67 0,-67 0,33-106,-33 106,34 0,0 0,-1 0,68 0,-68 0,68 0,0 0,66 0,35 0,-1 0,-100 0,-1 0,1 0,-67 0,33 106,0-106,-34 0,34 105,1-105,66 0,-34 0,-33 0,1 0,32 0,-33 0,0 0,1 0,-35 0,1 0,66 0,-33 0,-67 0,68 0,-1 0,0 0,-34 0,34 0,34 0,-34 0,0 0,-33 0,33 0,-34 0,1 0,33 0,0 0,0 0,-33 0,33 0,34 0,33 0,-34 0,1 0,-34-105,0 105,-33 0,-1 0,-33 0,0 105,0-105,0 105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5:55.4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25,'0'0,"0"0,50 0,-50 0,49 0,-24 0,49 0,-49 0,49 0,-49 0,25 0,24 0,1 0,48 0,1 0,50 0,-1 0,1 0,-1 0,1 0,-1 0,1 0,24 0,0-24,1 24,24 0,-50 0,-49 0,-49 0,-26 0,1 0,-25 0,-1 0,1 0,0 0,24 0,1 0,0 0,-1 0,1 24,24-1,-24-23,-26 0,26 0,0 0,-50 0,24 0,1 0,0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5:57.0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0-4,'25'0,"25"0,-26 0,1 0,25 0,-25 0,0 0,-1 0,51 0,-50 0,49 0,-24 0,49 0,50 0,49 0,1 0,49 0,50 0,0 0,-50 0,-50 0,-24 0,-75 0,50 0,-50 0,-24 23,-1-23,50 0,25 0,25 23,24-23,-24 23,0-23,-100 0,1 0,-26 23,-49-23,25 0,-25 0,50 0,-25 0,-1 0,26 0,-25 0,0 0,-25 0,25 0,-25 0,24 0,1 0,0 0,25 0,-1 0,-24 0,25 0,-25 0,-25 0,24 0,-24 23,0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7:59.5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32,'24'0,"26"0,50 0,-1 0,50 0,26 0,-1-25,25 25,0 0,-25 0,0 0,0 0,-49 0,-1 0,-25 0,-24 0,0 0,-1 0,-24 0,25 0,-1 0,26 0,49 0,0 0,-24 0,49 25,-25-25,-24 0,-1 0,0 25,1-25,-1 0,50 0,-25 0,-24 0,-26 0,51 0,-76 0,26 0,-26 0,1 0,0 0,-1 0,1 0,74 0,-24 0,49 0,25 0,-25 0,0 0,0 0,-49 0,-1 0,-74 0,-25 0,-1 0,1 0,0 0,-25 0,25 0,0 0,25 0,-1 0,26 0,25 0,-26 0,-24 0,0 0,-1 0,1 0,-25 0,0 0,-25 0,25 0,-25 0,25 0,-25 0,25 0,0 0,24 0,26 0,0 0,-26 0,1 0,-25 0,0 0,-25 0,25 0,0 0,-25 0,24 0,-24 0,25 0,0 0,25 0,-50 0,25 0,0 0,-25 0,25 0,-1 0,1 0,-25 0,50 0,-50 0,50 0,-50 0,25 0,0 0,-25 0,-25 0,25 24,-50-24,0 25,25-1,-49-24,24 25,0 0,0-25,-49 24,-1 1,26-25,-1 24,1 1,-1-25,25 0,-25 0,-24 0,-50 0,49 0,-49 0,-25 0,0 25,74-25,-24 0,-25 0,-26 24,26-24,-25 0,25 0,-25 0,-50 0,0 0,50 0,0 0,-26 0,51 0,0 0,0 0,49 0,1 0,-1 0,1 0,24 0,-24 0,-26 0,-24 0,25 0,-26 0,1 0,49 0,1 0,24 0,-24 0,49 0,-25 0,26 0,-1 0,-25 0,26 0,-26 0,0 0,1 0,-1 0,0 0,26 0,24 0,0 0,-25 0,25 0,-24 0,24 0,-25 0,25 0,0 25,-50-25,75 0,-24 0,-1 0,0 0,0 0,25 0,-25 0,0 0,25 0,-25 0,25 0,-25 0,25 24,-24-24,24 0,0 0,0 0,24 0,-24 0,50 0,-50 0,25 0,25 0,-25 0,74 0,-24 0,-25 0,49 0,50 0,-49 0,-1 0,26 0,-51 0,26 0,-1 25,-24 0,0-25,-1 0,51 24,-26-24,1 0,-1 0,-24 0,24 0,1 0,-25 0,-1 0,-24 0,49 0,-24 0,25 0,-26 0,26 0,24 25,-24-25,-1 0,50 0,-49 0,-26 0,1 0,25 0,-26 0,26 0,24 0,1 24,24-24,-25 0,50 0,0 0,75 0,-75 0,1 0,-26 0,0 0,-49 0,-1 0,1 0,-26 0,1 0,-1 0,26 0,-1 0,1 0,49 0,-49 0,-1 0,1 0,-1 0,-49 0,0 0,0 0,-26 0,26 0,-50 0,25 0,-25 0,25 0,0 0,0 0,-25 0,25 0,-25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5:58.4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38,'25'0,"-25"0,49 0,-49 0,25 0,-25 0,25 0,0 0,-1 0,-24 0,50 0,-25 0,0 0,-1 0,1-14,0 14,49 0,-24 0,49 0,-24 0,49 0,-25 0,25 0,-50 0,1 0,-1 0,25 0,-24 0,-1 0,25 0,0 0,25 0,1 0,-26 0,50 0,-50 0,0 0,50 0,-50 0,0 0,-24 0,24 0,-50 0,1 0,24 0,50 0,25 0,-50 0,1 0,24 0,-50 0,-24 0,24 0,0 0,26 0,48 0,26 0,49 0,-24 0,49 0,-25 0,0 0,-49 0,24 0,-24 0,49 0,-49 0,-1 0,-24 0,-25 0,25 0,-25 0,25 0,24 0,1 0,0 0,-50 0,-50 0,-24 0,24 0,-24 0,-50 0,49 0,-24 0,0 0,24 0,1 0,-25 0,0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6:01.6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78,'50'0,"-25"0,24 0,1 0,-25-18,25 18,-26 0,1 0,25 0,-25 0,49 0,-24-18,24 18,25 0,50 0,-25 0,-24 0,24 0,-50 0,1 0,-26 0,26 0,-1 0,25 0,1 0,-26 0,25 0,1 0,-26 0,0 0,1 0,-1 0,1 0,-26 0,26 0,-26 0,26 0,-1 0,1 0,-26 0,1 0,0 0,-1 0,51 0,-26 0,0 0,1 0,-25 0,-1 18,-24-18,25 0,-26 0,1 18,0-18,0 0,0 0,24 0,-24 0,25 0,-1 0,-24 0,25 0,-1 0,1 0,24 0,-24 0,49 0,1 0,-1 0,25 0,-25 0,0 0,-24 0,-1 0,26 0,24 0,-25 0,0 0,50 0,-74 0,24 0,0 0,-25 0,1 0,-25 18,24-18,50 0,-25 0,1 0,-26 0,25 0,-49 0,0 0,-1 0,1 0,-25 0,49 0,0 0,1 0,24 0,-24 0,24 0,0 0,-49 0,24 0,-24 0,-25 0,-1 0,1 0,0 0,0 0,49 0,1 18,-26-18,-24 0,0 0,-25 0,25 0,-25 18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6:04.3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17,'25'0,"24"0,1 0,24 0,1 0,-1 0,50 0,-25 0,-24 0,-1 0,26 0,24 0,49 0,-24 0,25 0,49 0,-99 0,50 0,-25 0,-50 0,25 0,25 0,-25 0,25 0,24 0,1 0,-75 0,50 0,-50 0,50 0,-25 0,-25 0,50 0,0 25,-50-25,25 0,25 0,-49 0,-1 0,25 0,-25 0,-25 25,-24-25,0 0,24 0,1 0,-26 0,50 0,-24 25,49 0,-25-25,0 25,-24-25,-1 0,1 0,-26 0,-24 25,0-25,-25 0,25 0,-25 0,24 0,-24 0,25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6:06:06.3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0 124,'0'0,"49"0,1 0,0 0,49-21,0 21,0-21,75 21,-50 0,0-22,-49 22,-1 0,1 0,49-21,75 0,74 21,24 0,-48 0,-1 0,-50 0,-24 0,-50 0,-49 0,-1 0,1 0,-1 0,50 0,0 0,50 0,0 0,-25 21,49-21,-98 0,-1 0,50 0,-75 0,1 0,24 0,25 0,-24 0,24 0,25 0,-75 0,0 0,1 0,-25 0,-1 0,-49 0,50 0,-50 0,25 0,0 0,-1 0,1 0,0 0,0 0,-25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8:04.0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5,'0'0,"25"0,25 0,-1 0,-24 0,49 0,1-8,-50 8,24 0,1 0,24 0,25 0,-49 0,0 0,-26 0,26 0,24 0,-24 0,24 0,-24 0,24 0,-24 0,24 0,1 0,-1 0,-24 0,49 0,-25 0,1 0,-1 0,0 0,-24 0,0 0,-26 0,26 0,0 0,-26 0,26 0,-25 0,49 0,1 8,-26-8,50 0,-24 0,-1 0,25 0,1 0,24 0,-50 0,-24 0,24 0,-24 0,-1 0,1 0,-25 0,-1 0,26 0,24 0,1 0,-50 0,24 0,1 0,-25 0,-25 0,49 0,-49 0,25 0,-25 0,25 0,0 0,-25 0,24 0,-24 0,25 0,-25 0,25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8:06.2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0 100,'0'0,"25"0,25 0,24 0,1 0,-26-22,1 1,25 21,-1 0,1 0,-1 0,-24 0,24 0,26 0,-26 0,26 0,-1 0,50 0,-25 0,50 0,-25 0,0-22,-49 22,-1 0,0 0,1 0,-26 0,26 0,-26 0,26 0,-1 0,50 0,-25 0,25 0,25 0,0 0,-74 0,24 0,-50 0,26 0,-26 22,-24-22,0 0,-1 0,1 0,0 21,-26-21,1 0,50 0,-25 0,-26 0,51 0,-25 0,24 0,-24 0,-1 0,1 0,0 0,24 0,-24 0,0 0,-25 0,24 0,-24 0,0 0,0 0,49 0,-49 0,25 0,-25 0,49 0,-24 22,0-22,-26 0,51 0,0 0,-26 0,1 0,0 0,-1 0,51 21,-51-21,1 0,-25 0,25 0,-50 0,24 0,-24 0,25 22,-25-22,50 0,-50 0,25 0,0 0,-1 0,-24 0,25 0,-25 0,25 0,0 0,0 0,0 0,0 0,-25 0,24 0,-24 0,50 0,25 0,-1 0,26 0,-26 0,25 0,-24 0,-1-22,1 22,0 0,-75 0,24 0,1 0,0 0,-25 0,25 0,0 0,0 0,-1 0,26 0,0 0,0 0,24 0,-24 0,-1 0,1 0,-25 0,25 0,-1 0,1 0,-25 0,74-21,-49 21,24 0,1 0,0 0,-1 0,1 0,-1 0,-24 0,24 0,1 0,24 0,-24 0,49 0,-25 0,50 0,50 0,-25 0,0 0,-50 0,25 0,-25 0,1 0,-26 0,0 0,-24 0,0 0,24 0,0 0,25 0,-49-22,0 22,-1 0,-24 0,-1 0,1 0,-25 0,0 0,-25 0,25 0,-25-21,25 21,-1 0,26 0,-25 0,25 0,-1 0,26 0,-1 0,-49-22,0 22,25 0,-25 0,-1 0,26 0,25-21,-26 21,26 0,-1 0,1 0,-1 0,1 0,-25 0,24 0,1 0,-1 0,-49 0,25 0,24 0,-24 0,49 0,1 0,-26 0,26 0,-26 0,1 0,-1 0,1 0,-1 0,1 0,-1 0,1 0,-25 0,-1 0,-24 0,0 0,0 0,-25 0,25 0,-1 0,-24 0,25 0,0 0,0 0,25 0,-25 0,-1 0,26 0,0 0,-25 0,-1 0,-24 0,25 0,-25 0,25 0,0 0,-25 0,0 0,-50 0,-24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8:10.4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27,'0'0,"0"0,25 0,49 0,25 0,25 0,25-17,-50 17,74 0,-74 0,0 0,0 0,-49 0,-25 0,24 0,1 0,-1 0,1 0,-1 0,25 0,1 0,-26 0,26 0,-26 0,-24 0,0 0,-25 0,24 0,-24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1-23T15:58:12.4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52,'0'0,"25"0,-25 0,25 0,-25-16,24 16,1 0,0 0,0 0,24 0,51 0,48 0,26 0,-1 0,-49 0,25 0,-50 0,-24 0,-1 0,-24 0,24 0,1-16,-51 16,51 0,-1 0,25 0,50 0,-50 0,50 0,-50 0,-24 0,-1 0,-24 0,-1 0,26 0,-1 0,-24 0,49 0,-25 0,1 0,-1 0,25 0,0 0,50 0,-50 0,25 0,-25 0,-24 0,24 16,0-16,25 0,-25 0,-24 0,-1 0,1 0,-1 0,-24 0,-1 0,26 0,-26 0,-24 0,25 0,-1 0,26 0,-1 0,-49 0,24 0,1 0,-50 0,25 0,24 0,-24 0,25 0,-1 0,26 0,-1 0,-24 0,-26 0,1 0,25 0,-25 0,-1 0,26 0,-50 0,50 0,-1 0,-24 0,0 0,0 0,-25 0,49 0,-24-16,25 16,-1 0,26 0,-51 0,26 0,-25 0,-25 0,25 0,-25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49636" y="965880"/>
            <a:ext cx="5072396" cy="3481203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1202399" y="4785119"/>
            <a:ext cx="5372996" cy="38638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9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864236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5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79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61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93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04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3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864236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99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864236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41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864236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4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864236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8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17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34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399" y="4785119"/>
            <a:ext cx="5372996" cy="37738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8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8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1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6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0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2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6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3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0517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1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2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44A9-FEB8-494F-95F1-481654DB3F5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5850A-CFBE-4793-9D71-3338A62A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6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13" Type="http://schemas.openxmlformats.org/officeDocument/2006/relationships/customXml" Target="../ink/ink35.xml"/><Relationship Id="rId3" Type="http://schemas.openxmlformats.org/officeDocument/2006/relationships/customXml" Target="../ink/ink30.xml"/><Relationship Id="rId7" Type="http://schemas.openxmlformats.org/officeDocument/2006/relationships/customXml" Target="../ink/ink32.xml"/><Relationship Id="rId12" Type="http://schemas.openxmlformats.org/officeDocument/2006/relationships/image" Target="../media/image3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emf"/><Relationship Id="rId11" Type="http://schemas.openxmlformats.org/officeDocument/2006/relationships/customXml" Target="../ink/ink34.xml"/><Relationship Id="rId5" Type="http://schemas.openxmlformats.org/officeDocument/2006/relationships/customXml" Target="../ink/ink31.xml"/><Relationship Id="rId10" Type="http://schemas.openxmlformats.org/officeDocument/2006/relationships/image" Target="../media/image33.emf"/><Relationship Id="rId4" Type="http://schemas.openxmlformats.org/officeDocument/2006/relationships/image" Target="../media/image30.emf"/><Relationship Id="rId9" Type="http://schemas.openxmlformats.org/officeDocument/2006/relationships/customXml" Target="../ink/ink33.xml"/><Relationship Id="rId14" Type="http://schemas.openxmlformats.org/officeDocument/2006/relationships/image" Target="../media/image3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customXml" Target="../ink/ink36.xml"/><Relationship Id="rId7" Type="http://schemas.openxmlformats.org/officeDocument/2006/relationships/customXml" Target="../ink/ink38.xml"/><Relationship Id="rId12" Type="http://schemas.openxmlformats.org/officeDocument/2006/relationships/image" Target="../media/image4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emf"/><Relationship Id="rId11" Type="http://schemas.openxmlformats.org/officeDocument/2006/relationships/customXml" Target="../ink/ink40.xml"/><Relationship Id="rId5" Type="http://schemas.openxmlformats.org/officeDocument/2006/relationships/customXml" Target="../ink/ink37.xml"/><Relationship Id="rId10" Type="http://schemas.openxmlformats.org/officeDocument/2006/relationships/image" Target="../media/image39.emf"/><Relationship Id="rId4" Type="http://schemas.openxmlformats.org/officeDocument/2006/relationships/image" Target="../media/image36.emf"/><Relationship Id="rId9" Type="http://schemas.openxmlformats.org/officeDocument/2006/relationships/customXml" Target="../ink/ink3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13" Type="http://schemas.openxmlformats.org/officeDocument/2006/relationships/customXml" Target="../ink/ink46.xml"/><Relationship Id="rId3" Type="http://schemas.openxmlformats.org/officeDocument/2006/relationships/customXml" Target="../ink/ink41.xml"/><Relationship Id="rId7" Type="http://schemas.openxmlformats.org/officeDocument/2006/relationships/customXml" Target="../ink/ink43.xml"/><Relationship Id="rId12" Type="http://schemas.openxmlformats.org/officeDocument/2006/relationships/image" Target="../media/image45.emf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4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emf"/><Relationship Id="rId11" Type="http://schemas.openxmlformats.org/officeDocument/2006/relationships/customXml" Target="../ink/ink45.xml"/><Relationship Id="rId5" Type="http://schemas.openxmlformats.org/officeDocument/2006/relationships/customXml" Target="../ink/ink42.xml"/><Relationship Id="rId15" Type="http://schemas.openxmlformats.org/officeDocument/2006/relationships/customXml" Target="../ink/ink47.xml"/><Relationship Id="rId10" Type="http://schemas.openxmlformats.org/officeDocument/2006/relationships/image" Target="../media/image44.emf"/><Relationship Id="rId4" Type="http://schemas.openxmlformats.org/officeDocument/2006/relationships/image" Target="../media/image41.emf"/><Relationship Id="rId9" Type="http://schemas.openxmlformats.org/officeDocument/2006/relationships/customXml" Target="../ink/ink44.xml"/><Relationship Id="rId14" Type="http://schemas.openxmlformats.org/officeDocument/2006/relationships/image" Target="../media/image46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13" Type="http://schemas.openxmlformats.org/officeDocument/2006/relationships/customXml" Target="../ink/ink53.xml"/><Relationship Id="rId3" Type="http://schemas.openxmlformats.org/officeDocument/2006/relationships/customXml" Target="../ink/ink48.xml"/><Relationship Id="rId7" Type="http://schemas.openxmlformats.org/officeDocument/2006/relationships/customXml" Target="../ink/ink50.xml"/><Relationship Id="rId12" Type="http://schemas.openxmlformats.org/officeDocument/2006/relationships/image" Target="../media/image5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emf"/><Relationship Id="rId11" Type="http://schemas.openxmlformats.org/officeDocument/2006/relationships/customXml" Target="../ink/ink52.xml"/><Relationship Id="rId5" Type="http://schemas.openxmlformats.org/officeDocument/2006/relationships/customXml" Target="../ink/ink49.xml"/><Relationship Id="rId10" Type="http://schemas.openxmlformats.org/officeDocument/2006/relationships/image" Target="../media/image51.emf"/><Relationship Id="rId4" Type="http://schemas.openxmlformats.org/officeDocument/2006/relationships/image" Target="../media/image48.emf"/><Relationship Id="rId9" Type="http://schemas.openxmlformats.org/officeDocument/2006/relationships/customXml" Target="../ink/ink51.xml"/><Relationship Id="rId14" Type="http://schemas.openxmlformats.org/officeDocument/2006/relationships/image" Target="../media/image5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customXml" Target="../ink/ink6.xml"/><Relationship Id="rId18" Type="http://schemas.openxmlformats.org/officeDocument/2006/relationships/image" Target="../media/image8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5.emf"/><Relationship Id="rId17" Type="http://schemas.openxmlformats.org/officeDocument/2006/relationships/customXml" Target="../ink/ink8.xml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7.emf"/><Relationship Id="rId20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4.emf"/><Relationship Id="rId19" Type="http://schemas.openxmlformats.org/officeDocument/2006/relationships/customXml" Target="../ink/ink9.xml"/><Relationship Id="rId4" Type="http://schemas.openxmlformats.org/officeDocument/2006/relationships/image" Target="../media/image1.emf"/><Relationship Id="rId9" Type="http://schemas.openxmlformats.org/officeDocument/2006/relationships/customXml" Target="../ink/ink4.xml"/><Relationship Id="rId14" Type="http://schemas.openxmlformats.org/officeDocument/2006/relationships/image" Target="../media/image6.emf"/><Relationship Id="rId22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customXml" Target="../ink/ink17.xml"/><Relationship Id="rId18" Type="http://schemas.openxmlformats.org/officeDocument/2006/relationships/image" Target="../media/image19.emf"/><Relationship Id="rId26" Type="http://schemas.openxmlformats.org/officeDocument/2006/relationships/image" Target="../media/image23.emf"/><Relationship Id="rId3" Type="http://schemas.openxmlformats.org/officeDocument/2006/relationships/customXml" Target="../ink/ink12.xml"/><Relationship Id="rId21" Type="http://schemas.openxmlformats.org/officeDocument/2006/relationships/customXml" Target="../ink/ink21.xml"/><Relationship Id="rId34" Type="http://schemas.openxmlformats.org/officeDocument/2006/relationships/image" Target="../media/image27.emf"/><Relationship Id="rId7" Type="http://schemas.openxmlformats.org/officeDocument/2006/relationships/customXml" Target="../ink/ink14.xml"/><Relationship Id="rId12" Type="http://schemas.openxmlformats.org/officeDocument/2006/relationships/image" Target="../media/image16.emf"/><Relationship Id="rId17" Type="http://schemas.openxmlformats.org/officeDocument/2006/relationships/customXml" Target="../ink/ink19.xml"/><Relationship Id="rId25" Type="http://schemas.openxmlformats.org/officeDocument/2006/relationships/customXml" Target="../ink/ink23.xml"/><Relationship Id="rId33" Type="http://schemas.openxmlformats.org/officeDocument/2006/relationships/customXml" Target="../ink/ink27.xml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8.emf"/><Relationship Id="rId20" Type="http://schemas.openxmlformats.org/officeDocument/2006/relationships/image" Target="../media/image20.emf"/><Relationship Id="rId29" Type="http://schemas.openxmlformats.org/officeDocument/2006/relationships/customXml" Target="../ink/ink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11" Type="http://schemas.openxmlformats.org/officeDocument/2006/relationships/customXml" Target="../ink/ink16.xml"/><Relationship Id="rId24" Type="http://schemas.openxmlformats.org/officeDocument/2006/relationships/image" Target="../media/image22.emf"/><Relationship Id="rId32" Type="http://schemas.openxmlformats.org/officeDocument/2006/relationships/image" Target="../media/image26.emf"/><Relationship Id="rId5" Type="http://schemas.openxmlformats.org/officeDocument/2006/relationships/customXml" Target="../ink/ink13.xml"/><Relationship Id="rId15" Type="http://schemas.openxmlformats.org/officeDocument/2006/relationships/customXml" Target="../ink/ink18.xml"/><Relationship Id="rId23" Type="http://schemas.openxmlformats.org/officeDocument/2006/relationships/customXml" Target="../ink/ink22.xml"/><Relationship Id="rId28" Type="http://schemas.openxmlformats.org/officeDocument/2006/relationships/image" Target="../media/image24.emf"/><Relationship Id="rId10" Type="http://schemas.openxmlformats.org/officeDocument/2006/relationships/image" Target="../media/image15.emf"/><Relationship Id="rId19" Type="http://schemas.openxmlformats.org/officeDocument/2006/relationships/customXml" Target="../ink/ink20.xml"/><Relationship Id="rId31" Type="http://schemas.openxmlformats.org/officeDocument/2006/relationships/customXml" Target="../ink/ink26.xml"/><Relationship Id="rId4" Type="http://schemas.openxmlformats.org/officeDocument/2006/relationships/image" Target="../media/image12.emf"/><Relationship Id="rId9" Type="http://schemas.openxmlformats.org/officeDocument/2006/relationships/customXml" Target="../ink/ink15.xml"/><Relationship Id="rId14" Type="http://schemas.openxmlformats.org/officeDocument/2006/relationships/image" Target="../media/image17.emf"/><Relationship Id="rId22" Type="http://schemas.openxmlformats.org/officeDocument/2006/relationships/image" Target="../media/image21.emf"/><Relationship Id="rId27" Type="http://schemas.openxmlformats.org/officeDocument/2006/relationships/customXml" Target="../ink/ink24.xml"/><Relationship Id="rId30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emf"/><Relationship Id="rId5" Type="http://schemas.openxmlformats.org/officeDocument/2006/relationships/customXml" Target="../ink/ink29.xml"/><Relationship Id="rId4" Type="http://schemas.openxmlformats.org/officeDocument/2006/relationships/image" Target="../media/image2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33400" y="3352800"/>
            <a:ext cx="7115175" cy="2301875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 anchorCtr="0"/>
          <a:lstStyle/>
          <a:p>
            <a:pPr lvl="0" algn="l" hangingPunct="1">
              <a:buNone/>
            </a:pPr>
            <a:r>
              <a:rPr lang="en-US" sz="4600" dirty="0">
                <a:solidFill>
                  <a:schemeClr val="tx1"/>
                </a:solidFill>
                <a:latin typeface="Franklin Gothic Book" pitchFamily="18"/>
              </a:rPr>
              <a:t>Three Key Philosophers/</a:t>
            </a:r>
            <a:br>
              <a:rPr lang="en-US" sz="4600" dirty="0">
                <a:solidFill>
                  <a:schemeClr val="tx1"/>
                </a:solidFill>
                <a:latin typeface="Franklin Gothic Book" pitchFamily="18"/>
              </a:rPr>
            </a:br>
            <a:r>
              <a:rPr lang="en-US" sz="4600" dirty="0">
                <a:solidFill>
                  <a:schemeClr val="tx1"/>
                </a:solidFill>
                <a:latin typeface="Franklin Gothic Book" pitchFamily="18"/>
              </a:rPr>
              <a:t>3 Key English Documents of American Political Thought</a:t>
            </a:r>
          </a:p>
        </p:txBody>
      </p:sp>
      <p:sp>
        <p:nvSpPr>
          <p:cNvPr id="3" name="Subtitle 2"/>
          <p:cNvSpPr/>
          <p:nvPr/>
        </p:nvSpPr>
        <p:spPr>
          <a:xfrm>
            <a:off x="378360" y="685800"/>
            <a:ext cx="6479639" cy="175211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25402">
            <a:solidFill>
              <a:srgbClr val="385D8A"/>
            </a:solidFill>
            <a:prstDash val="solid"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 dirty="0">
                <a:uFillTx/>
                <a:latin typeface="Arial" pitchFamily="18"/>
                <a:ea typeface="Arial Unicode MS" pitchFamily="2"/>
                <a:cs typeface="Tahoma" pitchFamily="2"/>
              </a:rPr>
              <a:t>Foundations of American Government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35088" y="614363"/>
            <a:ext cx="7808912" cy="1054100"/>
          </a:xfrm>
        </p:spPr>
        <p:txBody>
          <a:bodyPr/>
          <a:lstStyle/>
          <a:p>
            <a:pPr lvl="0">
              <a:buNone/>
            </a:pPr>
            <a:r>
              <a:rPr lang="en-US" dirty="0">
                <a:solidFill>
                  <a:schemeClr val="tx1"/>
                </a:solidFill>
              </a:rPr>
              <a:t>Petition of Right- 1628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204913" y="1906588"/>
            <a:ext cx="7939087" cy="4570412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King Charles I of </a:t>
            </a:r>
            <a:r>
              <a:rPr lang="en-US" dirty="0" smtClean="0">
                <a:solidFill>
                  <a:schemeClr val="tx1"/>
                </a:solidFill>
              </a:rPr>
              <a:t>England </a:t>
            </a:r>
            <a:r>
              <a:rPr lang="en-US" dirty="0">
                <a:solidFill>
                  <a:schemeClr val="tx1"/>
                </a:solidFill>
              </a:rPr>
              <a:t>was unpopular with the people and parliament because he abused his power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He quartered troops in people's houses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He arrested people that went against him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He asked parliament for more money in taxes.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12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5112" y="882650"/>
              <a:ext cx="8125426" cy="961312"/>
            </p14:xfrm>
          </p:contentPart>
        </mc:Choice>
        <mc:Fallback>
          <p:pic>
            <p:nvPicPr>
              <p:cNvPr id="512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272" y="819259"/>
                <a:ext cx="8157105" cy="10880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12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33475" y="2214563"/>
              <a:ext cx="2224088" cy="36512"/>
            </p14:xfrm>
          </p:contentPart>
        </mc:Choice>
        <mc:Fallback>
          <p:pic>
            <p:nvPicPr>
              <p:cNvPr id="512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7635" y="2149284"/>
                <a:ext cx="2255768" cy="1667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12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41488" y="3054350"/>
              <a:ext cx="3062287" cy="169863"/>
            </p14:xfrm>
          </p:contentPart>
        </mc:Choice>
        <mc:Fallback>
          <p:pic>
            <p:nvPicPr>
              <p:cNvPr id="512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725647" y="2990651"/>
                <a:ext cx="3093968" cy="296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12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60463" y="2081213"/>
              <a:ext cx="2447925" cy="169862"/>
            </p14:xfrm>
          </p:contentPart>
        </mc:Choice>
        <mc:Fallback>
          <p:pic>
            <p:nvPicPr>
              <p:cNvPr id="512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44623" y="2017875"/>
                <a:ext cx="2479604" cy="2965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1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87825" y="2071688"/>
              <a:ext cx="1492250" cy="223837"/>
            </p14:xfrm>
          </p:contentPart>
        </mc:Choice>
        <mc:Fallback>
          <p:pic>
            <p:nvPicPr>
              <p:cNvPr id="51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171984" y="2007786"/>
                <a:ext cx="1523931" cy="3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512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1263" y="2054225"/>
              <a:ext cx="330200" cy="177800"/>
            </p14:xfrm>
          </p:contentPart>
        </mc:Choice>
        <mc:Fallback>
          <p:pic>
            <p:nvPicPr>
              <p:cNvPr id="512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35419" y="1990879"/>
                <a:ext cx="361888" cy="30449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35088" y="614363"/>
            <a:ext cx="7808912" cy="1054100"/>
          </a:xfrm>
        </p:spPr>
        <p:txBody>
          <a:bodyPr/>
          <a:lstStyle/>
          <a:p>
            <a:pPr lvl="0">
              <a:buNone/>
            </a:pPr>
            <a:r>
              <a:rPr lang="en-US" dirty="0">
                <a:solidFill>
                  <a:schemeClr val="tx1"/>
                </a:solidFill>
              </a:rPr>
              <a:t>Petition of Right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335088" y="1906588"/>
            <a:ext cx="7808912" cy="4230687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Parliament made him agree to the following: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No troops could be quartered in people's houses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No taxes without Parliament's approval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No person can be jailed without reason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14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6013" y="2044700"/>
              <a:ext cx="2000250" cy="223838"/>
            </p14:xfrm>
          </p:contentPart>
        </mc:Choice>
        <mc:Fallback>
          <p:pic>
            <p:nvPicPr>
              <p:cNvPr id="614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9812" y="1981363"/>
                <a:ext cx="2032291" cy="3508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14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89150" y="3178175"/>
              <a:ext cx="4064000" cy="215900"/>
            </p14:xfrm>
          </p:contentPart>
        </mc:Choice>
        <mc:Fallback>
          <p:pic>
            <p:nvPicPr>
              <p:cNvPr id="614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73310" y="3113733"/>
                <a:ext cx="4096040" cy="3444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14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89150" y="3178175"/>
              <a:ext cx="4002088" cy="242888"/>
            </p14:xfrm>
          </p:contentPart>
        </mc:Choice>
        <mc:Fallback>
          <p:pic>
            <p:nvPicPr>
              <p:cNvPr id="614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73307" y="3114579"/>
                <a:ext cx="4033773" cy="3700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14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52600" y="4294116"/>
              <a:ext cx="1187450" cy="125413"/>
            </p14:xfrm>
          </p:contentPart>
        </mc:Choice>
        <mc:Fallback>
          <p:pic>
            <p:nvPicPr>
              <p:cNvPr id="614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36758" y="4230145"/>
                <a:ext cx="1219135" cy="2529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15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16075" y="4813300"/>
              <a:ext cx="5938838" cy="98425"/>
            </p14:xfrm>
          </p:contentPart>
        </mc:Choice>
        <mc:Fallback>
          <p:pic>
            <p:nvPicPr>
              <p:cNvPr id="615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00235" y="4749486"/>
                <a:ext cx="5970518" cy="22569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35088" y="614363"/>
            <a:ext cx="7808912" cy="1054100"/>
          </a:xfrm>
        </p:spPr>
        <p:txBody>
          <a:bodyPr/>
          <a:lstStyle/>
          <a:p>
            <a:pPr lvl="0">
              <a:buNone/>
            </a:pPr>
            <a:r>
              <a:rPr lang="en-US" dirty="0">
                <a:solidFill>
                  <a:schemeClr val="tx1"/>
                </a:solidFill>
              </a:rPr>
              <a:t>English Bill of Rights- 1688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335088" y="1906588"/>
            <a:ext cx="7808912" cy="4230687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Parliament gave control of England to William and Mary of Orange during the Glorious Revolution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Parliament worried the new monarchs would abuse their power like previous kings and </a:t>
            </a:r>
            <a:r>
              <a:rPr lang="en-US" dirty="0" smtClean="0">
                <a:solidFill>
                  <a:schemeClr val="tx1"/>
                </a:solidFill>
              </a:rPr>
              <a:t>queens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Made them sign a Bill of Rights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rgbClr val="FFFFFF"/>
                </a:solidFill>
              </a:rPr>
              <a:t>Made them sign a Bill of Rights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17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-254204" y="1528763"/>
              <a:ext cx="8868184" cy="118479"/>
            </p14:xfrm>
          </p:contentPart>
        </mc:Choice>
        <mc:Fallback>
          <p:pic>
            <p:nvPicPr>
              <p:cNvPr id="717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70404" y="1468670"/>
                <a:ext cx="8900224" cy="2390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17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6013" y="2554288"/>
              <a:ext cx="3063875" cy="214312"/>
            </p14:xfrm>
          </p:contentPart>
        </mc:Choice>
        <mc:Fallback>
          <p:pic>
            <p:nvPicPr>
              <p:cNvPr id="717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99813" y="2490895"/>
                <a:ext cx="3095914" cy="3414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17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52525" y="3017838"/>
              <a:ext cx="3482975" cy="260350"/>
            </p14:xfrm>
          </p:contentPart>
        </mc:Choice>
        <mc:Fallback>
          <p:pic>
            <p:nvPicPr>
              <p:cNvPr id="717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36685" y="2954461"/>
                <a:ext cx="3514655" cy="3871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17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87450" y="3830638"/>
              <a:ext cx="1822450" cy="80962"/>
            </p14:xfrm>
          </p:contentPart>
        </mc:Choice>
        <mc:Fallback>
          <p:pic>
            <p:nvPicPr>
              <p:cNvPr id="717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71609" y="3767308"/>
                <a:ext cx="1854132" cy="2076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17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8175" y="3786188"/>
              <a:ext cx="1277938" cy="98425"/>
            </p14:xfrm>
          </p:contentPart>
        </mc:Choice>
        <mc:Fallback>
          <p:pic>
            <p:nvPicPr>
              <p:cNvPr id="717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162336" y="3722735"/>
                <a:ext cx="1309616" cy="2253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17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12863" y="4303713"/>
              <a:ext cx="4089400" cy="117475"/>
            </p14:xfrm>
          </p:contentPart>
        </mc:Choice>
        <mc:Fallback>
          <p:pic>
            <p:nvPicPr>
              <p:cNvPr id="717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297022" y="4239931"/>
                <a:ext cx="4121081" cy="24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717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8669" y="4937125"/>
              <a:ext cx="7501850" cy="1199439"/>
            </p14:xfrm>
          </p:contentPart>
        </mc:Choice>
        <mc:Fallback>
          <p:pic>
            <p:nvPicPr>
              <p:cNvPr id="717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62829" y="4873769"/>
                <a:ext cx="7533531" cy="132651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35088" y="614363"/>
            <a:ext cx="7808912" cy="1054100"/>
          </a:xfrm>
        </p:spPr>
        <p:txBody>
          <a:bodyPr/>
          <a:lstStyle/>
          <a:p>
            <a:pPr lvl="0">
              <a:buNone/>
            </a:pPr>
            <a:r>
              <a:rPr lang="en-US" dirty="0">
                <a:solidFill>
                  <a:schemeClr val="tx1"/>
                </a:solidFill>
              </a:rPr>
              <a:t>English Bill of Rights- 1688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335088" y="1906588"/>
            <a:ext cx="7808912" cy="4230687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The rules included: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Trial by jury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Due Process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No cruel punishment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No excessive fines or bails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Right to bear arms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Right to petition the government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19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54163" y="2751138"/>
              <a:ext cx="1419225" cy="17462"/>
            </p14:xfrm>
          </p:contentPart>
        </mc:Choice>
        <mc:Fallback>
          <p:pic>
            <p:nvPicPr>
              <p:cNvPr id="819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38322" y="2688061"/>
                <a:ext cx="1450907" cy="1436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19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44638" y="3313113"/>
              <a:ext cx="1733550" cy="53975"/>
            </p14:xfrm>
          </p:contentPart>
        </mc:Choice>
        <mc:Fallback>
          <p:pic>
            <p:nvPicPr>
              <p:cNvPr id="819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28797" y="3244275"/>
                <a:ext cx="1765233" cy="1920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19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73200" y="3919538"/>
              <a:ext cx="3027363" cy="9525"/>
            </p14:xfrm>
          </p:contentPart>
        </mc:Choice>
        <mc:Fallback>
          <p:pic>
            <p:nvPicPr>
              <p:cNvPr id="819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57359" y="3854695"/>
                <a:ext cx="3059044" cy="1388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19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35113" y="4483100"/>
              <a:ext cx="2814637" cy="44450"/>
            </p14:xfrm>
          </p:contentPart>
        </mc:Choice>
        <mc:Fallback>
          <p:pic>
            <p:nvPicPr>
              <p:cNvPr id="819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19272" y="4420010"/>
                <a:ext cx="2846319" cy="1709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19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97038" y="5081588"/>
              <a:ext cx="2224087" cy="53975"/>
            </p14:xfrm>
          </p:contentPart>
        </mc:Choice>
        <mc:Fallback>
          <p:pic>
            <p:nvPicPr>
              <p:cNvPr id="819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81198" y="5027918"/>
                <a:ext cx="2255767" cy="1613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819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04975" y="5626100"/>
              <a:ext cx="2100263" cy="44450"/>
            </p14:xfrm>
          </p:contentPart>
        </mc:Choice>
        <mc:Fallback>
          <p:pic>
            <p:nvPicPr>
              <p:cNvPr id="819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689135" y="5563010"/>
                <a:ext cx="2131943" cy="17098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35088" y="614363"/>
            <a:ext cx="7808912" cy="1054100"/>
          </a:xfrm>
        </p:spPr>
        <p:txBody>
          <a:bodyPr/>
          <a:lstStyle/>
          <a:p>
            <a:pPr lvl="0">
              <a:buNone/>
            </a:pPr>
            <a:r>
              <a:rPr lang="en-US" dirty="0">
                <a:solidFill>
                  <a:schemeClr val="tx1"/>
                </a:solidFill>
              </a:rPr>
              <a:t>Common Theme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335088" y="1906588"/>
            <a:ext cx="7808912" cy="4230687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All 3 documents limited the power of the government (aka “the kings and queens”)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7467600" cy="9906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 anchorCtr="0"/>
          <a:lstStyle/>
          <a:p>
            <a:pPr lvl="0" algn="l" hangingPunct="1">
              <a:buNone/>
            </a:pPr>
            <a:r>
              <a:rPr lang="en-US" sz="4600" dirty="0">
                <a:solidFill>
                  <a:schemeClr val="tx1"/>
                </a:solidFill>
                <a:latin typeface="Franklin Gothic Book" pitchFamily="18"/>
              </a:rPr>
              <a:t>John Locke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143000"/>
            <a:ext cx="7315200" cy="53340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>
            <a:normAutofit fontScale="92500" lnSpcReduction="20000"/>
          </a:bodyPr>
          <a:lstStyle/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Wrote the famous work- </a:t>
            </a:r>
            <a:r>
              <a:rPr lang="en-US" sz="3000" i="1" dirty="0">
                <a:solidFill>
                  <a:schemeClr val="tx1"/>
                </a:solidFill>
                <a:latin typeface="Arial"/>
              </a:rPr>
              <a:t>Second Treatise on Government</a:t>
            </a: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Every man is created </a:t>
            </a:r>
            <a:r>
              <a:rPr lang="en-US" sz="3000" dirty="0" smtClean="0">
                <a:solidFill>
                  <a:schemeClr val="tx1"/>
                </a:solidFill>
                <a:latin typeface="Arial"/>
              </a:rPr>
              <a:t>GOOD</a:t>
            </a: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 smtClean="0">
                <a:solidFill>
                  <a:schemeClr val="tx1"/>
                </a:solidFill>
                <a:latin typeface="Arial"/>
              </a:rPr>
              <a:t>Entitled to “Natural Rights” (life, liberty, and property)</a:t>
            </a:r>
            <a:endParaRPr lang="en-US" sz="3000" dirty="0">
              <a:solidFill>
                <a:schemeClr val="tx1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None/>
            </a:pPr>
            <a:endParaRPr lang="en-US" sz="3000" dirty="0">
              <a:solidFill>
                <a:schemeClr val="tx1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Government is necessary= people must compromise for the betterment of the WHOLE</a:t>
            </a:r>
          </a:p>
          <a:p>
            <a:pPr marL="0" lvl="0" indent="0" algn="l" hangingPunct="1">
              <a:spcAft>
                <a:spcPts val="0"/>
              </a:spcAft>
              <a:buNone/>
            </a:pPr>
            <a:endParaRPr lang="en-US" sz="3000" dirty="0">
              <a:solidFill>
                <a:schemeClr val="tx1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Representative Government= people elected to represent us, this is the best form of government</a:t>
            </a:r>
          </a:p>
          <a:p>
            <a:pPr marL="0" lvl="0" indent="0" algn="l" hangingPunct="1">
              <a:spcBef>
                <a:spcPts val="600"/>
              </a:spcBef>
              <a:buNone/>
            </a:pPr>
            <a:endParaRPr lang="en-US" sz="3000" dirty="0">
              <a:solidFill>
                <a:srgbClr val="FFFFFF"/>
              </a:solidFill>
              <a:latin typeface="Arial"/>
            </a:endParaRPr>
          </a:p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rgbClr val="FFFFFF"/>
                </a:solidFill>
                <a:latin typeface="Arial"/>
              </a:rPr>
              <a:t>Separation of Powers= Good Idea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 anchorCtr="0"/>
          <a:lstStyle/>
          <a:p>
            <a:pPr lvl="0" algn="l" hangingPunct="1">
              <a:buNone/>
            </a:pPr>
            <a:r>
              <a:rPr lang="en-US" sz="4600" dirty="0">
                <a:solidFill>
                  <a:schemeClr val="tx1"/>
                </a:solidFill>
                <a:latin typeface="Franklin Gothic Book" pitchFamily="18"/>
              </a:rPr>
              <a:t>Thomas Hobbes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371600"/>
            <a:ext cx="7467600" cy="54864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>
            <a:normAutofit lnSpcReduction="10000"/>
          </a:bodyPr>
          <a:lstStyle/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Wrote famous work- </a:t>
            </a:r>
            <a:r>
              <a:rPr lang="en-US" sz="3000" i="1" dirty="0">
                <a:solidFill>
                  <a:schemeClr val="tx1"/>
                </a:solidFill>
                <a:latin typeface="Arial"/>
              </a:rPr>
              <a:t>Leviathan</a:t>
            </a: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Every man is created EVIL= humans will always be at WAR</a:t>
            </a:r>
          </a:p>
          <a:p>
            <a:pPr marL="0" lvl="0" indent="0" algn="l" hangingPunct="1">
              <a:spcAft>
                <a:spcPts val="0"/>
              </a:spcAft>
              <a:buNone/>
            </a:pPr>
            <a:endParaRPr lang="en-US" sz="3000" dirty="0">
              <a:solidFill>
                <a:schemeClr val="tx1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Need 1 single great POWER</a:t>
            </a:r>
          </a:p>
          <a:p>
            <a:pPr marL="0" lvl="0" indent="0" algn="l" hangingPunct="1">
              <a:spcAft>
                <a:spcPts val="0"/>
              </a:spcAft>
              <a:buNone/>
            </a:pPr>
            <a:endParaRPr lang="en-US" sz="3000" dirty="0">
              <a:solidFill>
                <a:schemeClr val="tx1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Powerful people= ABUSE power</a:t>
            </a:r>
          </a:p>
          <a:p>
            <a:pPr marL="0" lvl="0" indent="0" algn="l" hangingPunct="1">
              <a:spcAft>
                <a:spcPts val="0"/>
              </a:spcAft>
              <a:buNone/>
            </a:pPr>
            <a:endParaRPr lang="en-US" sz="3000" dirty="0">
              <a:solidFill>
                <a:schemeClr val="tx1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No oligarchy/ democracy</a:t>
            </a:r>
          </a:p>
          <a:p>
            <a:pPr marL="0" lvl="0" indent="0" algn="l" hangingPunct="1">
              <a:spcAft>
                <a:spcPts val="0"/>
              </a:spcAft>
              <a:buNone/>
            </a:pPr>
            <a:endParaRPr lang="en-US" sz="3000" dirty="0">
              <a:solidFill>
                <a:schemeClr val="tx1"/>
              </a:solidFill>
              <a:latin typeface="Arial"/>
            </a:endParaRPr>
          </a:p>
          <a:p>
            <a:pPr marL="0" lvl="0" indent="0" algn="l" hangingPunct="1">
              <a:spcAft>
                <a:spcPts val="0"/>
              </a:spcAft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If leader not doing what people want= get a new leader</a:t>
            </a:r>
          </a:p>
          <a:p>
            <a:pPr marL="0" lvl="0" indent="0" algn="l" hangingPunct="1">
              <a:spcAft>
                <a:spcPts val="0"/>
              </a:spcAft>
              <a:buNone/>
            </a:pPr>
            <a:endParaRPr lang="en-US" sz="300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 anchorCtr="0"/>
          <a:lstStyle/>
          <a:p>
            <a:pPr lvl="0" algn="l" hangingPunct="1">
              <a:buNone/>
            </a:pPr>
            <a:r>
              <a:rPr lang="en-US" sz="4600" dirty="0">
                <a:solidFill>
                  <a:schemeClr val="tx1"/>
                </a:solidFill>
                <a:latin typeface="Franklin Gothic Book" pitchFamily="18"/>
              </a:rPr>
              <a:t>Charles Montesquieu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9788" y="1600200"/>
            <a:ext cx="7467600" cy="51054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/>
          <a:lstStyle/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Wrote famous work- The Spirit Laws</a:t>
            </a:r>
          </a:p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3 types of government= monarchy, democracy, dictatorship</a:t>
            </a:r>
          </a:p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Government RULED BY THE PEOPLE= Best form of government</a:t>
            </a:r>
          </a:p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Agreed with separation of power- 3 branches- Legislative, Executive, Judicial</a:t>
            </a:r>
          </a:p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Each branch should ‘CHECK’ the other branches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 anchorCtr="0"/>
          <a:lstStyle/>
          <a:p>
            <a:pPr lvl="0" algn="l" hangingPunct="1">
              <a:buNone/>
            </a:pPr>
            <a:r>
              <a:rPr lang="en-US" sz="4600" dirty="0">
                <a:solidFill>
                  <a:schemeClr val="tx1"/>
                </a:solidFill>
                <a:latin typeface="Franklin Gothic Book" pitchFamily="18"/>
              </a:rPr>
              <a:t>Common Theme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7467600" cy="4525963"/>
          </a:xfrm>
          <a:ln w="9528">
            <a:solidFill>
              <a:srgbClr val="000000"/>
            </a:solidFill>
            <a:prstDash val="solid"/>
          </a:ln>
        </p:spPr>
        <p:txBody>
          <a:bodyPr lIns="90004" tIns="44997" rIns="90004" bIns="44997"/>
          <a:lstStyle/>
          <a:p>
            <a:pPr marL="0" lvl="0" indent="0" algn="l" hangingPunct="1">
              <a:spcBef>
                <a:spcPts val="6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en-US" sz="3000" dirty="0">
                <a:solidFill>
                  <a:schemeClr val="tx1"/>
                </a:solidFill>
                <a:latin typeface="Arial"/>
              </a:rPr>
              <a:t>All 3 believed government and the state exists to serve the will of the people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35088" y="415925"/>
            <a:ext cx="7808912" cy="677863"/>
          </a:xfr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dirty="0">
                <a:solidFill>
                  <a:schemeClr val="tx1"/>
                </a:solidFill>
              </a:rPr>
              <a:t>Magna </a:t>
            </a:r>
            <a:r>
              <a:rPr lang="en-US" dirty="0" err="1">
                <a:solidFill>
                  <a:schemeClr val="tx1"/>
                </a:solidFill>
              </a:rPr>
              <a:t>Carta</a:t>
            </a:r>
            <a:r>
              <a:rPr lang="en-US" dirty="0">
                <a:solidFill>
                  <a:schemeClr val="tx1"/>
                </a:solidFill>
              </a:rPr>
              <a:t>- 1215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219200"/>
            <a:ext cx="6643688" cy="5329238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John became King in 1199 when his brother, King Richard I died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Most people thought John was cruel, greedy, and a failure as a King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Argued with nephew Arthur over who would become king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This trouble led to the loss of English territory in France in 1205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02200" y="2803525"/>
              <a:ext cx="1544638" cy="19050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92841" y="2797008"/>
                <a:ext cx="1563357" cy="320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50950" y="3276600"/>
              <a:ext cx="3500438" cy="28575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41590" y="3267196"/>
                <a:ext cx="3519159" cy="473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19475" y="5581650"/>
              <a:ext cx="2135188" cy="17463"/>
            </p14:xfrm>
          </p:contentPart>
        </mc:Choice>
        <mc:Fallback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10115" y="5572191"/>
                <a:ext cx="2153908" cy="363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95400" y="6062663"/>
              <a:ext cx="2241550" cy="19050"/>
            </p14:xfrm>
          </p:contentPart>
        </mc:Choice>
        <mc:Fallback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86041" y="6053318"/>
                <a:ext cx="2260269" cy="377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70113" y="714375"/>
              <a:ext cx="2973387" cy="179388"/>
            </p14:xfrm>
          </p:contentPart>
        </mc:Choice>
        <mc:Fallback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53912" y="651104"/>
                <a:ext cx="3005429" cy="3062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73638" y="2652713"/>
              <a:ext cx="1384300" cy="9525"/>
            </p14:xfrm>
          </p:contentPart>
        </mc:Choice>
        <mc:Fallback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957797" y="2513013"/>
                <a:ext cx="1415982" cy="288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43000" y="3116263"/>
              <a:ext cx="5259388" cy="53975"/>
            </p14:xfrm>
          </p:contentPart>
        </mc:Choice>
        <mc:Fallback>
          <p:pic>
            <p:nvPicPr>
              <p:cNvPr id="10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27160" y="3052572"/>
                <a:ext cx="5291069" cy="1809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0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68413" y="3643313"/>
              <a:ext cx="633412" cy="9525"/>
            </p14:xfrm>
          </p:contentPart>
        </mc:Choice>
        <mc:Fallback>
          <p:pic>
            <p:nvPicPr>
              <p:cNvPr id="10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52569" y="3578470"/>
                <a:ext cx="665101" cy="1388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03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40100" y="5438775"/>
              <a:ext cx="2259013" cy="17463"/>
            </p14:xfrm>
          </p:contentPart>
        </mc:Choice>
        <mc:Fallback>
          <p:pic>
            <p:nvPicPr>
              <p:cNvPr id="103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324260" y="5373010"/>
                <a:ext cx="2290693" cy="1486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03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04913" y="5946775"/>
              <a:ext cx="2778125" cy="19050"/>
            </p14:xfrm>
          </p:contentPart>
        </mc:Choice>
        <mc:Fallback>
          <p:pic>
            <p:nvPicPr>
              <p:cNvPr id="103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189073" y="5884686"/>
                <a:ext cx="2809805" cy="14322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35088" y="228600"/>
            <a:ext cx="7808912" cy="1143000"/>
          </a:xfrm>
        </p:spPr>
        <p:txBody>
          <a:bodyPr/>
          <a:lstStyle/>
          <a:p>
            <a:pPr lvl="0">
              <a:buNone/>
            </a:pPr>
            <a:r>
              <a:rPr lang="en-US" dirty="0">
                <a:solidFill>
                  <a:schemeClr val="tx1"/>
                </a:solidFill>
              </a:rPr>
              <a:t>Magna </a:t>
            </a:r>
            <a:r>
              <a:rPr lang="en-US" dirty="0" err="1">
                <a:solidFill>
                  <a:schemeClr val="tx1"/>
                </a:solidFill>
              </a:rPr>
              <a:t>Carta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335088" y="1219200"/>
            <a:ext cx="7808912" cy="5053013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John spent the rest of his life trying to get back land he lost in France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Kept raising taxes to pay for wars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Every time he fought in France he lost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After a fight with the church, King John was kicked out of the church in 1209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John refused to go along with the Pope's choice as Archbishop of Canter</a:t>
            </a:r>
            <a:r>
              <a:rPr lang="en-US" dirty="0">
                <a:solidFill>
                  <a:srgbClr val="FFFFFF"/>
                </a:solidFill>
              </a:rPr>
              <a:t>bury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71688" y="2660650"/>
              <a:ext cx="2019300" cy="19050"/>
            </p14:xfrm>
          </p:contentPart>
        </mc:Choice>
        <mc:Fallback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55848" y="2602515"/>
                <a:ext cx="2050981" cy="13499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35088" y="614363"/>
            <a:ext cx="7808912" cy="1054100"/>
          </a:xfrm>
        </p:spPr>
        <p:txBody>
          <a:bodyPr/>
          <a:lstStyle/>
          <a:p>
            <a:pPr lvl="0">
              <a:buNone/>
            </a:pPr>
            <a:r>
              <a:rPr lang="en-US" dirty="0">
                <a:solidFill>
                  <a:schemeClr val="tx1"/>
                </a:solidFill>
              </a:rPr>
              <a:t>Magna Carta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824038"/>
            <a:ext cx="8077200" cy="4500562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1215- nobles in England had enough of paying extra taxes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Barons rebelled and captured London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Met with the King to reach a peace agreement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King agreed to their demands by signing a document known as the Magna Carta- the “Great Charter”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58888" y="2339975"/>
              <a:ext cx="661987" cy="1588"/>
            </p14:xfrm>
          </p:contentPart>
        </mc:Choice>
        <mc:Fallback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9529" y="2298687"/>
                <a:ext cx="680706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07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36825" y="2312988"/>
              <a:ext cx="669925" cy="53975"/>
            </p14:xfrm>
          </p:contentPart>
        </mc:Choice>
        <mc:Fallback>
          <p:pic>
            <p:nvPicPr>
              <p:cNvPr id="307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27465" y="2303632"/>
                <a:ext cx="688644" cy="726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07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01825" y="2347913"/>
              <a:ext cx="2233613" cy="1804987"/>
            </p14:xfrm>
          </p:contentPart>
        </mc:Choice>
        <mc:Fallback>
          <p:pic>
            <p:nvPicPr>
              <p:cNvPr id="307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92464" y="2338553"/>
                <a:ext cx="2252334" cy="1823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07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24525" y="2419350"/>
              <a:ext cx="1768475" cy="1588"/>
            </p14:xfrm>
          </p:contentPart>
        </mc:Choice>
        <mc:Fallback>
          <p:pic>
            <p:nvPicPr>
              <p:cNvPr id="307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15164" y="2378062"/>
                <a:ext cx="1787197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0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14438" y="4152900"/>
              <a:ext cx="1054100" cy="500063"/>
            </p14:xfrm>
          </p:contentPart>
        </mc:Choice>
        <mc:Fallback>
          <p:pic>
            <p:nvPicPr>
              <p:cNvPr id="30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205078" y="4143540"/>
                <a:ext cx="1072820" cy="5187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07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45200" y="5786438"/>
              <a:ext cx="1544638" cy="1587"/>
            </p14:xfrm>
          </p:contentPart>
        </mc:Choice>
        <mc:Fallback>
          <p:pic>
            <p:nvPicPr>
              <p:cNvPr id="307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035841" y="5745176"/>
                <a:ext cx="1563357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08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54100" y="2116138"/>
              <a:ext cx="857250" cy="98425"/>
            </p14:xfrm>
          </p:contentPart>
        </mc:Choice>
        <mc:Fallback>
          <p:pic>
            <p:nvPicPr>
              <p:cNvPr id="308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38311" y="2048205"/>
                <a:ext cx="889186" cy="2342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08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76475" y="2089150"/>
              <a:ext cx="1125538" cy="161925"/>
            </p14:xfrm>
          </p:contentPart>
        </mc:Choice>
        <mc:Fallback>
          <p:pic>
            <p:nvPicPr>
              <p:cNvPr id="308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260632" y="2026239"/>
                <a:ext cx="1157223" cy="2877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08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54663" y="2133600"/>
              <a:ext cx="2446337" cy="125413"/>
            </p14:xfrm>
          </p:contentPart>
        </mc:Choice>
        <mc:Fallback>
          <p:pic>
            <p:nvPicPr>
              <p:cNvPr id="308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538462" y="2071423"/>
                <a:ext cx="2478379" cy="2501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08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41425" y="2652713"/>
              <a:ext cx="3000375" cy="34925"/>
            </p14:xfrm>
          </p:contentPart>
        </mc:Choice>
        <mc:Fallback>
          <p:pic>
            <p:nvPicPr>
              <p:cNvPr id="308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225584" y="2589991"/>
                <a:ext cx="3032056" cy="160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08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73325" y="3303588"/>
              <a:ext cx="1447800" cy="46037"/>
            </p14:xfrm>
          </p:contentPart>
        </mc:Choice>
        <mc:Fallback>
          <p:pic>
            <p:nvPicPr>
              <p:cNvPr id="308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457486" y="3239927"/>
                <a:ext cx="1479477" cy="1729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308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87450" y="3938588"/>
              <a:ext cx="590550" cy="71437"/>
            </p14:xfrm>
          </p:contentPart>
        </mc:Choice>
        <mc:Fallback>
          <p:pic>
            <p:nvPicPr>
              <p:cNvPr id="308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171606" y="3874728"/>
                <a:ext cx="622238" cy="1991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308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01825" y="3973513"/>
              <a:ext cx="2098675" cy="19050"/>
            </p14:xfrm>
          </p:contentPart>
        </mc:Choice>
        <mc:Fallback>
          <p:pic>
            <p:nvPicPr>
              <p:cNvPr id="308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885986" y="3908670"/>
                <a:ext cx="2130353" cy="1483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308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76350" y="4483100"/>
              <a:ext cx="1671638" cy="44450"/>
            </p14:xfrm>
          </p:contentPart>
        </mc:Choice>
        <mc:Fallback>
          <p:pic>
            <p:nvPicPr>
              <p:cNvPr id="308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260509" y="4416985"/>
                <a:ext cx="1703321" cy="1766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08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52525" y="5153025"/>
              <a:ext cx="5072063" cy="17463"/>
            </p14:xfrm>
          </p:contentPart>
        </mc:Choice>
        <mc:Fallback>
          <p:pic>
            <p:nvPicPr>
              <p:cNvPr id="308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136685" y="5102640"/>
                <a:ext cx="5103743" cy="1182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08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29313" y="5607050"/>
              <a:ext cx="2241550" cy="90488"/>
            </p14:xfrm>
          </p:contentPart>
        </mc:Choice>
        <mc:Fallback>
          <p:pic>
            <p:nvPicPr>
              <p:cNvPr id="308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913474" y="5543600"/>
                <a:ext cx="2273228" cy="21774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35088" y="614363"/>
            <a:ext cx="7808912" cy="1054100"/>
          </a:xfrm>
        </p:spPr>
        <p:txBody>
          <a:bodyPr/>
          <a:lstStyle/>
          <a:p>
            <a:pPr lvl="0">
              <a:buNone/>
            </a:pPr>
            <a:r>
              <a:rPr lang="en-US" dirty="0">
                <a:solidFill>
                  <a:schemeClr val="tx1"/>
                </a:solidFill>
              </a:rPr>
              <a:t>Magna Carta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828800"/>
            <a:ext cx="7391400" cy="480060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Rights of people are protected against the power of the king or queen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Important Points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The church had the final say who was appointed to Church positions of power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The King was not allowed to demand more and more money from his nobility</a:t>
            </a:r>
          </a:p>
          <a:p>
            <a:pPr lvl="1" hangingPunct="0"/>
            <a:r>
              <a:rPr lang="en-US" dirty="0">
                <a:solidFill>
                  <a:schemeClr val="tx1"/>
                </a:solidFill>
              </a:rPr>
              <a:t>Everyone has a right to a fair trial.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09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1363" y="2054225"/>
              <a:ext cx="5303837" cy="142875"/>
            </p14:xfrm>
          </p:contentPart>
        </mc:Choice>
        <mc:Fallback>
          <p:pic>
            <p:nvPicPr>
              <p:cNvPr id="409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5523" y="1990525"/>
                <a:ext cx="5335517" cy="2702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0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9925" y="2589213"/>
              <a:ext cx="5000625" cy="73025"/>
            </p14:xfrm>
          </p:contentPart>
        </mc:Choice>
        <mc:Fallback>
          <p:pic>
            <p:nvPicPr>
              <p:cNvPr id="40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4085" y="2525901"/>
                <a:ext cx="5032304" cy="20000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569</Words>
  <Application>Microsoft Office PowerPoint</Application>
  <PresentationFormat>On-screen Show (4:3)</PresentationFormat>
  <Paragraphs>79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Calibri</vt:lpstr>
      <vt:lpstr>Calibri Light</vt:lpstr>
      <vt:lpstr>Franklin Gothic Book</vt:lpstr>
      <vt:lpstr>Tahoma</vt:lpstr>
      <vt:lpstr>Wingdings 2</vt:lpstr>
      <vt:lpstr>Office Theme</vt:lpstr>
      <vt:lpstr>Three Key Philosophers/ 3 Key English Documents of American Political Thought</vt:lpstr>
      <vt:lpstr>John Locke</vt:lpstr>
      <vt:lpstr>Thomas Hobbes</vt:lpstr>
      <vt:lpstr>Charles Montesquieu</vt:lpstr>
      <vt:lpstr>Common Theme</vt:lpstr>
      <vt:lpstr>Magna Carta- 1215</vt:lpstr>
      <vt:lpstr>Magna Carta</vt:lpstr>
      <vt:lpstr>Magna Carta</vt:lpstr>
      <vt:lpstr>Magna Carta</vt:lpstr>
      <vt:lpstr>Petition of Right- 1628</vt:lpstr>
      <vt:lpstr>Petition of Right</vt:lpstr>
      <vt:lpstr>English Bill of Rights- 1688</vt:lpstr>
      <vt:lpstr>English Bill of Rights- 1688</vt:lpstr>
      <vt:lpstr>Common Theme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Key Philosophers/ 3 Key English Documents of American Political Thought</dc:title>
  <dc:creator>Cheryl Whigham</dc:creator>
  <cp:lastModifiedBy>Cheryl Whigham</cp:lastModifiedBy>
  <cp:revision>15</cp:revision>
  <dcterms:created xsi:type="dcterms:W3CDTF">2010-01-14T08:55:48Z</dcterms:created>
  <dcterms:modified xsi:type="dcterms:W3CDTF">2015-08-24T17:52:48Z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