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7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9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5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5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3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3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3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2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4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3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5339-2A36-43C3-8484-497B0D3F8CB4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7937-4166-48AE-852A-6B25B6FEF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9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Branches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(Congress)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31" y="1690688"/>
            <a:ext cx="10865069" cy="4852002"/>
          </a:xfrm>
        </p:spPr>
        <p:txBody>
          <a:bodyPr>
            <a:normAutofit/>
          </a:bodyPr>
          <a:lstStyle/>
          <a:p>
            <a:r>
              <a:rPr lang="en-US" b="1" dirty="0" smtClean="0"/>
              <a:t>Congress can:</a:t>
            </a:r>
          </a:p>
          <a:p>
            <a:pPr lvl="1"/>
            <a:r>
              <a:rPr lang="en-US" sz="2800" dirty="0" smtClean="0"/>
              <a:t>Hold public hearings</a:t>
            </a:r>
          </a:p>
          <a:p>
            <a:pPr lvl="1"/>
            <a:r>
              <a:rPr lang="en-US" sz="2800" dirty="0" smtClean="0"/>
              <a:t>Write and pass laws</a:t>
            </a:r>
          </a:p>
          <a:p>
            <a:pPr lvl="1"/>
            <a:r>
              <a:rPr lang="en-US" sz="2800" dirty="0" smtClean="0"/>
              <a:t>Override presidential vetoes</a:t>
            </a:r>
          </a:p>
          <a:p>
            <a:pPr lvl="1"/>
            <a:r>
              <a:rPr lang="en-US" sz="2800" dirty="0" smtClean="0"/>
              <a:t>Approve amendments to the Constitution</a:t>
            </a:r>
          </a:p>
          <a:p>
            <a:pPr lvl="1"/>
            <a:r>
              <a:rPr lang="en-US" sz="2800" dirty="0" smtClean="0"/>
              <a:t>Regulate commerce</a:t>
            </a:r>
          </a:p>
          <a:p>
            <a:pPr lvl="1"/>
            <a:r>
              <a:rPr lang="en-US" sz="2800" dirty="0" smtClean="0"/>
              <a:t>Control federal taxation and spending</a:t>
            </a:r>
          </a:p>
          <a:p>
            <a:pPr lvl="1"/>
            <a:r>
              <a:rPr lang="en-US" sz="2800" dirty="0" smtClean="0"/>
              <a:t>Coin money</a:t>
            </a:r>
          </a:p>
          <a:p>
            <a:pPr lvl="1"/>
            <a:r>
              <a:rPr lang="en-US" sz="2800" dirty="0" smtClean="0"/>
              <a:t>Oversee the executive branch</a:t>
            </a:r>
          </a:p>
          <a:p>
            <a:pPr lvl="1"/>
            <a:r>
              <a:rPr lang="en-US" sz="2800" dirty="0" smtClean="0"/>
              <a:t>Impeach the President and remove from office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1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Branch: (President, Vice President and Cabinet)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5214" y="2112579"/>
            <a:ext cx="5391807" cy="4398580"/>
          </a:xfrm>
        </p:spPr>
        <p:txBody>
          <a:bodyPr/>
          <a:lstStyle/>
          <a:p>
            <a:r>
              <a:rPr lang="en-US" b="1" dirty="0" smtClean="0"/>
              <a:t>The President can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Negotiate treaties</a:t>
            </a:r>
          </a:p>
          <a:p>
            <a:pPr lvl="1"/>
            <a:r>
              <a:rPr lang="en-US" sz="2800" dirty="0" smtClean="0"/>
              <a:t>Meet with foreign leaders</a:t>
            </a:r>
          </a:p>
          <a:p>
            <a:pPr lvl="1"/>
            <a:r>
              <a:rPr lang="en-US" sz="2800" dirty="0" smtClean="0"/>
              <a:t>Recommend legislation to Congress</a:t>
            </a:r>
          </a:p>
          <a:p>
            <a:pPr lvl="1"/>
            <a:r>
              <a:rPr lang="en-US" sz="2800" dirty="0" smtClean="0"/>
              <a:t>Veto bills passed by Congress</a:t>
            </a:r>
          </a:p>
          <a:p>
            <a:pPr lvl="1"/>
            <a:r>
              <a:rPr lang="en-US" sz="2800" dirty="0" smtClean="0"/>
              <a:t>Grant Pardons</a:t>
            </a:r>
          </a:p>
          <a:p>
            <a:pPr lvl="1"/>
            <a:r>
              <a:rPr lang="en-US" sz="2800" dirty="0" smtClean="0"/>
              <a:t>Send troops overseas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7021" y="2112578"/>
            <a:ext cx="5238367" cy="4272455"/>
          </a:xfrm>
        </p:spPr>
        <p:txBody>
          <a:bodyPr>
            <a:normAutofit/>
          </a:bodyPr>
          <a:lstStyle/>
          <a:p>
            <a:r>
              <a:rPr lang="en-US" b="1" dirty="0" smtClean="0"/>
              <a:t>Subject to Congressional Approval, the president also can:</a:t>
            </a:r>
          </a:p>
          <a:p>
            <a:pPr lvl="1"/>
            <a:r>
              <a:rPr lang="en-US" sz="2800" dirty="0" smtClean="0"/>
              <a:t>Sign treaties</a:t>
            </a:r>
          </a:p>
          <a:p>
            <a:pPr lvl="1"/>
            <a:r>
              <a:rPr lang="en-US" sz="2800" dirty="0" smtClean="0"/>
              <a:t>Appoint ambassadors to foreign countries</a:t>
            </a:r>
          </a:p>
          <a:p>
            <a:pPr lvl="1"/>
            <a:r>
              <a:rPr lang="en-US" sz="2800" dirty="0" smtClean="0"/>
              <a:t>Appoint justices to the Supreme Court</a:t>
            </a:r>
          </a:p>
          <a:p>
            <a:pPr lvl="1"/>
            <a:r>
              <a:rPr lang="en-US" sz="2800" dirty="0" smtClean="0"/>
              <a:t>Appoint cabinet heads</a:t>
            </a:r>
          </a:p>
          <a:p>
            <a:pPr lvl="1"/>
            <a:r>
              <a:rPr lang="en-US" sz="2800" dirty="0" smtClean="0"/>
              <a:t>Declare war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29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Branch:  (Supreme Court)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Supreme Court can:</a:t>
            </a:r>
          </a:p>
          <a:p>
            <a:pPr lvl="1"/>
            <a:r>
              <a:rPr lang="en-US" sz="3600" dirty="0" smtClean="0"/>
              <a:t>Rule on court cases that question interpretation of the Constitution</a:t>
            </a:r>
          </a:p>
          <a:p>
            <a:pPr lvl="1"/>
            <a:r>
              <a:rPr lang="en-US" sz="3600" dirty="0" smtClean="0"/>
              <a:t>Supervise the operations of all federal courts</a:t>
            </a:r>
          </a:p>
          <a:p>
            <a:pPr lvl="1"/>
            <a:r>
              <a:rPr lang="en-US" sz="3600" dirty="0" smtClean="0"/>
              <a:t>Overrule all decisions made by lower federal courts</a:t>
            </a:r>
          </a:p>
          <a:p>
            <a:pPr lvl="1"/>
            <a:r>
              <a:rPr lang="en-US" sz="3600" dirty="0" smtClean="0"/>
              <a:t>Overrule decisions about federal laws made by state courts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30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154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Branches of Government</vt:lpstr>
      <vt:lpstr>Legislative (Congress)</vt:lpstr>
      <vt:lpstr>Executive Branch: (President, Vice President and Cabinet)</vt:lpstr>
      <vt:lpstr>Judicial Branch:  (Supreme Court)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Branches of Government</dc:title>
  <dc:creator>Cheryl Whigham</dc:creator>
  <cp:lastModifiedBy>Cheryl Whigham</cp:lastModifiedBy>
  <cp:revision>4</cp:revision>
  <dcterms:created xsi:type="dcterms:W3CDTF">2015-09-15T16:22:07Z</dcterms:created>
  <dcterms:modified xsi:type="dcterms:W3CDTF">2015-09-16T11:46:53Z</dcterms:modified>
</cp:coreProperties>
</file>