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184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1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4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1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2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9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6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8EBF12-A5F4-4A03-BDF0-782CE685276F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D27DB9-43CE-4CD7-9518-558357BC913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33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Committees in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91705"/>
            <a:ext cx="10515600" cy="927647"/>
          </a:xfrm>
        </p:spPr>
        <p:txBody>
          <a:bodyPr/>
          <a:lstStyle/>
          <a:p>
            <a:r>
              <a:rPr lang="en-US" dirty="0" smtClean="0"/>
              <a:t>Purpose of Committees: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8" y="1119352"/>
            <a:ext cx="11285481" cy="559675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They allow members of Congress to divide their work among many smaller groups.</a:t>
            </a:r>
          </a:p>
          <a:p>
            <a:pPr lvl="1"/>
            <a:r>
              <a:rPr lang="en-US" sz="2800" dirty="0" smtClean="0"/>
              <a:t>Lawmakers can become specialists on the issues their committees consider.</a:t>
            </a:r>
          </a:p>
          <a:p>
            <a:r>
              <a:rPr lang="en-US" sz="2800" dirty="0" smtClean="0"/>
              <a:t>From the huge number of bills introduced in each branch, committees select those few that are to receive further consideration</a:t>
            </a:r>
          </a:p>
          <a:p>
            <a:pPr lvl="1"/>
            <a:r>
              <a:rPr lang="en-US" sz="2800" dirty="0" smtClean="0"/>
              <a:t>Committees are the places in which lawmakers listen to supporters and opponents of a bill. They work out compromises and decide which bills will  or will not have a chance to become law.</a:t>
            </a:r>
          </a:p>
          <a:p>
            <a:r>
              <a:rPr lang="en-US" sz="2800" dirty="0" smtClean="0"/>
              <a:t>By holding public hearings and investigations, committees help the public learn about key problems and issues facing the nation.</a:t>
            </a:r>
          </a:p>
          <a:p>
            <a:pPr lvl="1"/>
            <a:r>
              <a:rPr lang="en-US" sz="2800" dirty="0" smtClean="0"/>
              <a:t>Examples are crime, safety of prescription drugs, hunger in America, airline safety and many other issues and concerns that have confronted the 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51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80593"/>
            <a:ext cx="9720073" cy="4023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Permanent groups that oversee bills that deal with certain kinds of issues</a:t>
            </a:r>
          </a:p>
          <a:p>
            <a:pPr lvl="1"/>
            <a:r>
              <a:rPr lang="en-US" sz="3600" dirty="0" smtClean="0"/>
              <a:t>The House and Senate each create their own standing </a:t>
            </a:r>
            <a:r>
              <a:rPr lang="en-US" sz="3600" dirty="0" smtClean="0"/>
              <a:t>committees, occasionally </a:t>
            </a:r>
            <a:r>
              <a:rPr lang="en-US" sz="3600" dirty="0" smtClean="0"/>
              <a:t>adding or eliminating a standing committee when necessary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825625"/>
            <a:ext cx="10786241" cy="46697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Temporary committees that study a specific issue and report their findings to the Senate or the House.  These issues include:</a:t>
            </a:r>
          </a:p>
          <a:p>
            <a:pPr lvl="1"/>
            <a:r>
              <a:rPr lang="en-US" sz="2800" dirty="0" smtClean="0"/>
              <a:t>Matters of great public concern such as organized crime</a:t>
            </a:r>
          </a:p>
          <a:p>
            <a:pPr lvl="1"/>
            <a:r>
              <a:rPr lang="en-US" sz="2800" dirty="0" smtClean="0"/>
              <a:t>Overlooked problems, such as hunger</a:t>
            </a:r>
          </a:p>
          <a:p>
            <a:pPr lvl="1"/>
            <a:r>
              <a:rPr lang="en-US" sz="2800" dirty="0" smtClean="0"/>
              <a:t>Problems of interest groups, such as owners of small business, who claim that Congress has not met their needs</a:t>
            </a:r>
          </a:p>
          <a:p>
            <a:r>
              <a:rPr lang="en-US" sz="2800" smtClean="0"/>
              <a:t>Select </a:t>
            </a:r>
            <a:r>
              <a:rPr lang="en-US" sz="2800" dirty="0" smtClean="0"/>
              <a:t>committees – usually set up to last for no more than one term of Congress.  They may be renewed for several terms of Congress.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Committees that are made up of members from the House and the Senate</a:t>
            </a:r>
          </a:p>
          <a:p>
            <a:r>
              <a:rPr lang="en-US" sz="2800" dirty="0" smtClean="0"/>
              <a:t>May be either temporary or permanent</a:t>
            </a:r>
          </a:p>
          <a:p>
            <a:r>
              <a:rPr lang="en-US" sz="2800" dirty="0" smtClean="0"/>
              <a:t>Usually act as study groups with responsibility for reporting their findings back to the House and Senate</a:t>
            </a:r>
          </a:p>
          <a:p>
            <a:r>
              <a:rPr lang="en-US" sz="2800" dirty="0"/>
              <a:t>J</a:t>
            </a:r>
            <a:r>
              <a:rPr lang="en-US" sz="2800" dirty="0" smtClean="0"/>
              <a:t>oint committees coordinate the work of the two houses of Congress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14" y="2084832"/>
            <a:ext cx="10476187" cy="4224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bill can be sent from Congress to the president until both houses have passed it in identical form</a:t>
            </a:r>
          </a:p>
          <a:p>
            <a:r>
              <a:rPr lang="en-US" sz="2800" dirty="0" smtClean="0"/>
              <a:t>A Conference Committee is a temporary committee set up when the House and Senate have passed different versions of the same bill.</a:t>
            </a:r>
          </a:p>
          <a:p>
            <a:r>
              <a:rPr lang="en-US" sz="2800" dirty="0" smtClean="0"/>
              <a:t>Members of the conference committee, called conferees, usually come from the house and Senate standing committees that handled the bill in questions.</a:t>
            </a:r>
          </a:p>
          <a:p>
            <a:r>
              <a:rPr lang="en-US" sz="2800" dirty="0" smtClean="0"/>
              <a:t>Both parties are represented in the same way here as on other committees.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82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563</TotalTime>
  <Words>388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Committees in Congress</vt:lpstr>
      <vt:lpstr>Purpose of Committees:</vt:lpstr>
      <vt:lpstr>Standing Committees</vt:lpstr>
      <vt:lpstr>Select Committees</vt:lpstr>
      <vt:lpstr>Joint Committees</vt:lpstr>
      <vt:lpstr>Conference Committees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Committees in Congress</dc:title>
  <dc:creator>Cheryl Whigham</dc:creator>
  <cp:lastModifiedBy>Cheryl Whigham</cp:lastModifiedBy>
  <cp:revision>7</cp:revision>
  <dcterms:created xsi:type="dcterms:W3CDTF">2015-09-09T10:46:42Z</dcterms:created>
  <dcterms:modified xsi:type="dcterms:W3CDTF">2015-09-10T11:37:29Z</dcterms:modified>
</cp:coreProperties>
</file>