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86A7B-52EA-4992-B505-42CFBBF211AC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AC095-2E85-40F4-AE1E-6D7077AD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621DBC-D86F-43D7-856A-726C198E8359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FDB3FE-B795-41BA-B768-7234B8BC20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1DBC-D86F-43D7-856A-726C198E8359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DB3FE-B795-41BA-B768-7234B8BC20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1DBC-D86F-43D7-856A-726C198E8359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DB3FE-B795-41BA-B768-7234B8BC20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1DBC-D86F-43D7-856A-726C198E8359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DB3FE-B795-41BA-B768-7234B8BC20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1DBC-D86F-43D7-856A-726C198E8359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DB3FE-B795-41BA-B768-7234B8BC20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1DBC-D86F-43D7-856A-726C198E8359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DB3FE-B795-41BA-B768-7234B8BC20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1DBC-D86F-43D7-856A-726C198E8359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DB3FE-B795-41BA-B768-7234B8BC20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1DBC-D86F-43D7-856A-726C198E8359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DB3FE-B795-41BA-B768-7234B8BC20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21DBC-D86F-43D7-856A-726C198E8359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DB3FE-B795-41BA-B768-7234B8BC20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3621DBC-D86F-43D7-856A-726C198E8359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DB3FE-B795-41BA-B768-7234B8BC20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621DBC-D86F-43D7-856A-726C198E8359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FDB3FE-B795-41BA-B768-7234B8BC20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621DBC-D86F-43D7-856A-726C198E8359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FDB3FE-B795-41BA-B768-7234B8BC20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Determining Workers’ Earnings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Personal finance choices as an adult depend on your income, or how much money you earn.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Your adult income depends on decisions you can start making now</a:t>
            </a:r>
          </a:p>
          <a:p>
            <a:pPr lvl="1"/>
            <a:r>
              <a:rPr lang="en-US" dirty="0" smtClean="0"/>
              <a:t>What should you do after you graduate?</a:t>
            </a:r>
          </a:p>
          <a:p>
            <a:pPr lvl="1"/>
            <a:r>
              <a:rPr lang="en-US" dirty="0" smtClean="0"/>
              <a:t>Should I get a full time job or go to vocational school?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Yourself for the Job Market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If you get a job now, you will earn money sooner, but you will almost certainly limit your earnings in the future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If invest in some kind of education or training, you will give up some of your time and money now, but will greatly increase your future earnings.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Yourself for the Job Market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Job Market or Labor Market:</a:t>
            </a:r>
          </a:p>
          <a:p>
            <a:pPr lvl="1"/>
            <a:r>
              <a:rPr lang="en-US" dirty="0" smtClean="0"/>
              <a:t>Operates according to supply and demand</a:t>
            </a:r>
          </a:p>
          <a:p>
            <a:pPr lvl="1"/>
            <a:r>
              <a:rPr lang="en-US" dirty="0" smtClean="0"/>
              <a:t>The supply of workers for unskilled jobs, such as jobs in a fast-food restaurant, is very high, so wages for these jobs are low</a:t>
            </a:r>
          </a:p>
          <a:p>
            <a:pPr lvl="1"/>
            <a:r>
              <a:rPr lang="en-US" dirty="0" smtClean="0"/>
              <a:t>In contrast, the supply of people who have the training to be neuro surgeons is very small, so these valued </a:t>
            </a:r>
          </a:p>
          <a:p>
            <a:pPr>
              <a:buNone/>
            </a:pPr>
            <a:endParaRPr lang="en-US" sz="1100" b="1" dirty="0" smtClean="0"/>
          </a:p>
          <a:p>
            <a:r>
              <a:rPr lang="en-US" b="1" dirty="0" smtClean="0"/>
              <a:t>Wages are high when the supply of labor is low and demand is high.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Job Market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458200" cy="4906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skill listed below are skills that apply to many different kinds of work.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dirty="0" smtClean="0"/>
              <a:t>Analytical (problem solving) skills</a:t>
            </a:r>
          </a:p>
          <a:p>
            <a:r>
              <a:rPr lang="en-US" dirty="0" smtClean="0"/>
              <a:t>Computer skills</a:t>
            </a:r>
          </a:p>
          <a:p>
            <a:r>
              <a:rPr lang="en-US" dirty="0" smtClean="0"/>
              <a:t>Flexibility and adaptability</a:t>
            </a:r>
          </a:p>
          <a:p>
            <a:r>
              <a:rPr lang="en-US" dirty="0" smtClean="0"/>
              <a:t>Interpersonal (“people”) skills</a:t>
            </a:r>
          </a:p>
          <a:p>
            <a:r>
              <a:rPr lang="en-US" dirty="0" smtClean="0"/>
              <a:t>Motivation and initiative</a:t>
            </a:r>
          </a:p>
          <a:p>
            <a:r>
              <a:rPr lang="en-US" dirty="0" smtClean="0"/>
              <a:t>Self-confidence</a:t>
            </a:r>
          </a:p>
          <a:p>
            <a:r>
              <a:rPr lang="en-US" dirty="0" smtClean="0"/>
              <a:t>Teamwork</a:t>
            </a:r>
          </a:p>
          <a:p>
            <a:r>
              <a:rPr lang="en-US" dirty="0" smtClean="0"/>
              <a:t>Communication skills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Skills </a:t>
            </a:r>
            <a:r>
              <a:rPr lang="en-US" smtClean="0"/>
              <a:t>You Need </a:t>
            </a:r>
            <a:r>
              <a:rPr lang="en-US" dirty="0" smtClean="0"/>
              <a:t>to Be Successful: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Ability to focus on details</a:t>
            </a:r>
          </a:p>
          <a:p>
            <a:pPr>
              <a:buNone/>
            </a:pPr>
            <a:r>
              <a:rPr lang="en-US" dirty="0" smtClean="0"/>
              <a:t>Honesty and integrity</a:t>
            </a:r>
          </a:p>
          <a:p>
            <a:pPr>
              <a:buNone/>
            </a:pPr>
            <a:r>
              <a:rPr lang="en-US" dirty="0" smtClean="0"/>
              <a:t>Leadership ability </a:t>
            </a:r>
          </a:p>
          <a:p>
            <a:pPr>
              <a:buNone/>
            </a:pPr>
            <a:r>
              <a:rPr lang="en-US" dirty="0" smtClean="0"/>
              <a:t>Organizational skills</a:t>
            </a:r>
          </a:p>
          <a:p>
            <a:pPr>
              <a:buNone/>
            </a:pPr>
            <a:r>
              <a:rPr lang="en-US" dirty="0" smtClean="0"/>
              <a:t>Strong work ethic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b="1" dirty="0" smtClean="0"/>
              <a:t>These skills, along with a good education,  are your keys to financial success in the future.</a:t>
            </a:r>
          </a:p>
          <a:p>
            <a:pPr>
              <a:buNone/>
            </a:pPr>
            <a:endParaRPr lang="en-US" sz="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Skills Your Need to Be Successful (cont.)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707</TotalTime>
  <Words>286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Determining Workers’ Earnings</vt:lpstr>
      <vt:lpstr>Preparing Yourself for the Job Market</vt:lpstr>
      <vt:lpstr>Preparing Yourself for the Job Market</vt:lpstr>
      <vt:lpstr>Job Market</vt:lpstr>
      <vt:lpstr>Skills You Need to Be Successful:</vt:lpstr>
      <vt:lpstr>Skills Your Need to Be Successful (cont.)</vt:lpstr>
    </vt:vector>
  </TitlesOfParts>
  <Company>Forsyth County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Workers’ Earnings</dc:title>
  <dc:creator>cwhigham</dc:creator>
  <cp:lastModifiedBy>setup</cp:lastModifiedBy>
  <cp:revision>21</cp:revision>
  <dcterms:created xsi:type="dcterms:W3CDTF">2010-12-01T12:23:34Z</dcterms:created>
  <dcterms:modified xsi:type="dcterms:W3CDTF">2013-11-15T18:23:33Z</dcterms:modified>
</cp:coreProperties>
</file>