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13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notesSlides/notesSlide14.xml" ContentType="application/vnd.openxmlformats-officedocument.presentationml.notesSlide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notesSlides/notesSlide15.xml" ContentType="application/vnd.openxmlformats-officedocument.presentationml.notesSlide+xml"/>
  <Override PartName="/ppt/ink/ink45.xml" ContentType="application/inkml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2" r:id="rId12"/>
    <p:sldId id="264" r:id="rId13"/>
    <p:sldId id="273" r:id="rId14"/>
    <p:sldId id="274" r:id="rId15"/>
    <p:sldId id="265" r:id="rId16"/>
    <p:sldId id="26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91" autoAdjust="0"/>
    <p:restoredTop sz="90929"/>
  </p:normalViewPr>
  <p:slideViewPr>
    <p:cSldViewPr>
      <p:cViewPr varScale="1">
        <p:scale>
          <a:sx n="68" d="100"/>
          <a:sy n="68" d="100"/>
        </p:scale>
        <p:origin x="49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88644FCC-E6DD-420B-B16E-2955C4EC4A84}" type="datetimeFigureOut">
              <a:rPr lang="en-US"/>
              <a:pPr/>
              <a:t>8/5/2015</a:t>
            </a:fld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1FDD158B-984B-4377-8780-AD5E73CC3C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8950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7:13.63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0 106,'0'-26,"0"26,0 0,74-25,-24 0,0 25,-1-26,1 26,0 0,-1 0,1 0,49 0,-24 0,-1 0,1 0,-26 0,-49 0,25 0,0 0,0 0,-25 0,49 0,-24 0,25 0,-1 0,26 0,-26 0,-49 0,0 0,50 0,25 0,73 0,76 0,-50 0,-1 0,-24 0,-74 26,24-26,0 0,-49 0,49 0,-24 0,-75 0,0 0,49 0,26 0,123 0,75 0,-49 0,-26 0,-74 0,-99 0,0 0,0 0,74 0,25 0,75 0,-1 0,-49 25,0-25,-99 0,-50 0,49 0,1 25,49 1,25-1,-49 26,24-25,-49-1,-50-25,49 0,-49 0,25 0,-25 0,25 0,0 0,-25 0,24 0,-24 26,0-26,0 0,-24 25,-1 1,0-26,0 25,-24 0,24 1,0-26,0 25,0 1,0-1,1-25,24 0,-25 0,25 26,-25-26,0 0,0 0,1 0,-1 0,25 0,-25 0,0 0,0 0,0-26,1 1,-26 25,25 0,0-26,1 26,-26-25,25 25,0 0,0 0,-24 0,24 0,0 0,-24 0,-26 0,25 0,1 0,-1 0,25 0,-74 0,74 0,-24 0,-1 0,0 0,26 0,24 0,-25 0,0 0,25 0,-25 0,0 0,-24 0,-26 0,-49 0,0-26,-25 26,25 0,0 0,49 0,26 0,-26 0,1 0,24 0,1 0,-26 0,50 0,1 0,-1 0,0 0,0 0,-49 0,-1 0,-24 0,0 0,-1 0,-49 0,75 0,0 0,-1 26,25-26,26 0,24 0,-50 0,-24 0,-1 0,-49 0,0-26,-25 1,75 25,-1 0,1-25,-1 25,26 0,24 0,-25 0,25 0,0 0,1 0,-1 0,0 0,0 0,0 0,1 0,-1 0,0 0,-50 0,51 0,-26 0,0 0,26 0,-1 0,-25 0,25 0,25 0,-25 0,1 0,24 0,0 25,-25-25,25 0,0 25,0 1,0-26,0 25,0-25,0 26,0-1,25-25,-1 0,1 0,-25 0,25 0,0 0,-25 0,0 0,25 0,24-25,26 25,-26 0,26 0,-50 0,49 0,-49 0,25 0,-1 0,75 0,0 0,25 25,-49-25,-26 26,-49-26,0 0,0 0,-25 0,49 0,1 0,-50 0,25 0,49 0,75 0,124 0,124 0,-99 0,-75 25,-74 1,-74-1,-75-25,0 0,24-25,26 25,74 0,100-26,-1-25,25 0,-74 51,-100 0,1 0,-26 0,-24 0,0 0,25 0,49-25,50 25,25 0,-75 0,-25 0,-24 0,0 0,-26 0,1 25,-25-25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5:54.25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0 328,'0'0,"75"0,74 0,148 0,125 25,-149-1,-100 25,-98-25,24 0,-49-24,-50 0,0 0,25 0,24 0,26 0,73 0,-24 0,124-24,-74 0,0-1,-100 1,50 0,-74 24,-1 0,1-25,24 1,1 24,-75-25,0 25,0 0,49-24,-49 24,50 0,24-24,1-1,-1 1,-24 24,-1 0,-24 0,0 0,-25 0,0-25,0 25,0-24,-25 24,0 0,-24-24,-26-1,1 1,-25 24,-25 0,25 0,-1 0,26 0,0 0,-1 0,25 0,-24 0,24 24,1 1,-1-25,1 0,24 24,0-24,-25 24,26-24,-1 0,-50 25,51-1,-1-24,0 0,0 0,-24 25,49-25,-25 0,25 0,-25 0,0 0,0 0,-24 0,-1-25,-49 1,0-1,-1-23,-24 23,50 1,-25 0,0-1,24 25,26 0,-1 0,25 0,0 0,25 0,-24 0,-1 0,25 0,-25 0,0 0,0 0,1 0,-1 0,-25 0,25 0,25 0,-24 0,-1 0,25 0,-25 0,0 0,25 0,-25 0,0 0,25 0,-24 0,-1 0,0 0,0 25,0-1,25-24,-49 0,49 0,-25 0,0 24,0-24,25 0,0 0,-24 0,24 0,-25 25,25-1,0-24,0 24,0 25,0-49,0 49,0 0,0 24,0-24,0-1,0-23,0-25,0 24,0-24,0 0,0 0,0 25,25-25,-25 24,24-24,1 0,-25 0,25 0,0 0,0-24,-1 24,-24 0,25 0,0 0,-25 0,25 0,-25-25,49 25,26-24,24 24,25-25,25 25,-50-24,-24 24,-51 0,1-24,0 24,-25 0,25 0,24 0,1-25,24 1,1 0,-1-1,-74 25,25 0,0 0,0-24,0 24,-1-25,26 25,-25-24,24 0,1 24,0 0,-26 0,26 0,0 0,-26 0,26-25,-50 25,25 0,-25 0,25-24,-25 24,0 0,24 0,1 0,-25-25,25 25,0 0,0-24,-1 24,-24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6:02.56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11628 299,'0'0,"0"0,-75-25,25 25,-24 0,0 0,-51-25,-24 25,50 0,25 0,-1 0,26 0,-1 0,25 0,0 0,-24 0,49 0,-25 0,-25 0,25 0,0 0,25 0,-24 0,24 25,0-25,-25 0,0 0,0 0,25 25,-49-25,-1 24,25-24,-49 25,24-25,50 0,-25 0,25 0,-25 0,-24-25,-76 1,26-1,-75-24,1 24,48-24,51 49,0 0,24 0,0 0,-24 0,24 0,25 0,0 0,25 0,-49 0,49 0,-25 0,0 0,0 0,0 0,1 0,-51 0,-24 0,-50 0,-25 0,50 24,-25-24,50 25,-25-25,74 0,0 25,26-25,-1 0,0 0,0 0,0 0,0 0,25 0,-24 0,-1 0,0 0,25 0,-25 24,25-24,-25 0,25 0,-74 0,-1-24,-49-26,-50 26,50-1,0 0,50 25,-1 0,-24 0,24 0,26 0,24 0,0 0,25 0,-25 0,25 0,-49 0,-51 0,-24 0,-124 0,25 0,-1 74,50-24,50-1,25 0,0-24,74 0,-25-1,25-24,0 25,25-25,-24 0,24 0,-25 0,-25 0,-24-25,-1 1,1-26,-75 1,25 24,49 1,1-1,-50-24,74 24,0 25,25 0,-24 0,24 0,0 0,-25 0,-74 0,0 25,-25-1,-25 1,26 24,23 1,51-1,24 0,1 1,49-50,-25 0,25 25,-25-25,25 0,-25 24,25-24,-25 0,25 25,-25-25,25 0,0 25,-24-25,48 0,51 0,74 0,0-25,-50 25,-24 0,-26 0,-24 0,-25 0,25 0,0 0,0 0,24 0,-49 0,50 0,-50 0,25 0,-25 0,25 0,-1 0,1 0,-25 0,25 0,-25 0,50 0,24 0,25 0,26-25,-1 1,25 24,-50 0,0 0,-24 0,-26 0,-24 0,99 0,75 0,124 24,-50 26,-75-1,-24-24,-174-25,50 0,24 0,75-25,25-24,0-1,24 1,-148 49,0 0,49 0,75 0,49 0,1 0,-100 0,-50 0,-24 0,24 0,-74 0,0 0,50-25,74 25,-25 0,100-25,49 1,-74 24,0 0,-75 0,-74 0,0 0,24-25,51 25,49-25,0 1,-25 24,0-25,-50 25,26-25,-1 25,-24 0,-26 0,1 0,-25 0,-1 0,-24 0,25 0,0 0,-25 0,25 0,-25 0,0 0,25 0,-25 0,49 0,1 0,25 0,24 0,-25 0,-24 0,0 0,-1 0,-24 0,0 0,0 0,0 0,-1 0,-24 0,25 0,0 0,-25 0,0 0,25 0,0 0,49 0,50-24,25-1,50 25,-50 0,-50 0,-49 0,-1 0,26 0,-75 0,25 0,-25 25,0-25,25 0,-1 0,-24 0,0 0,0 24,0-24,25 25,-25 24,0-24,0 0,0-25,0 24,0-24,0 0,0 0,-25 0,25 0,-24 0,-1 0,25 0,-25 0,0 25,0-25,0 0,1 0,-1 25,0-25,-25 25,1-25,24 0,-25 24,-24 1,-26 0,26-25,24 0,1 24,-1-24,0 0,25 0,1 0,-1 0,25 0,-25 0,0 0,0 0,25 0,-24 0,-1 0,25 0,-25 0,25 0,-50 0,25 0,1-24,-1 24,-25 0,0 0,-24-25,24 25,-24 0,-1 0,26 0,-1 0,25 0,-24 0,-1 0,50 0,-25 0,0 0,-24 0,-100 0,-50-25,0 1,-49-51,74 51,1-1,73 25,1 0,0 0,24 0,1 0,-1 0,50 0,-24 0,-1 0,25 0,25 0,-49 0,24 0,0 0,25 0,-50 0,1 0,-26 0,1 0,-1 0,1 0,24 0,-24 0,-1 0,1 25,49-1,0-24,0 0,-24 25,24 0,-25-25,25 0,1 25,-1-25,0 24,25-24,-25 0,25 0,-25 0,25 0,-49 0,49 0,-25 0,0 0,0 0,25 0,-50 25,50-25,-24 0,24 0,-25 0,-25 0,0 0,1 0,-26-25,1 25,-25 0,49 0,0 0,1 0,-1 0,25 0,0 0,0 0,1 0,-1 0,25 0,-25 0,-25 0,50 0,-49 0,49 0,-25 0,0 0,0 0,0 0,25 0,-24 0,-1 0,-25 0,-49 0,-50 0,-50-24,-24 24,74 0,0 0,99 0,-24-25,24 25,25-25,0 25,1 0,-1-25,0 25,25 0,-50 0,50 0,-24 0,24 0,-50 0,0-24,1-1,-26 25,1-25,24 1,50-1,-25 25,50-25,74 1,75-1,49 0,-98 1,-26 24,-99 0,25 0,-25 0,25 0,-25 0,0 0,24 0,-24 0,-49 0,-26 0,1 0,-26-25,26 25,-25 0,24 0,1 0,24 0,0 0,26 0,-1 0,0 0,25 0,-50 0,50 0,-25 0,-24 25,49-25,-25 0,0 0,0 0,1 0,-1 0,0 24,0-24,25 0,0 0,-25 0,25 25,-25-25,25 0,-49 0,-26 0,1-25,-26 1,-48-1,48 0,-24 25,25-24,24 24,1-25,-1 25,26 0,24 0,0 0,0 0,0 0,25 0,-24 0,-1 0,0 0,25 0,-25 0,25 0,-25 0,25 0,-25 0,1 0,-26 25,0-1,-24 1,-50 24,24-24,1 0,25-1,24 1,0 0,1-25,24 0,0 24,-25-24,50 0,-24 0,-1 25,0-25,25 0,-25 0,25 0,-25 0,0 0,1 0,-26 0,-25-25,-49-24,-25 0,0-1,0 1,75 24,0 1,49 24,-50-25,50 25,1 0,24 0,-25 0,25 0,-25 0,0 0,0 0,-24-25,-1 25,25-24,-24 24,24 0,0 0,0 0,25 0,-25 0,0 0,25 0,0 0,0 0,25 0,25 0,24 0,26 0,-51 24,26-24,-50 0,24 0,-49 0,25 25,-25-25,0 25,0-25,0 24,0-24,-25 25,25-25,-25 49,1-49,24 25,0-25,0 25,-25-25,25 24,0-24,0 0,-25 0,25 25,-25-25,25 0,0 25,0-1,0 26,25-50,-25 24,50 1,24 0,1 0,24-25,-25 24,-24-24,-50 0,25 0,-25 0,0 0,25 0,-1 0,-24 0,0 0,25 0,-25 0,25 0,-25 0,50-24,-1-1,26 0,49 0,25-24,-50 24,25 1,-24-1,-26 0,25 25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6:28.6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0-1,'25'0,"0"0,-25 0,49 0,1 0,-25 0,-25 0,49 0,-24 24,25-24,-1 0,26 0,-1 0,-24 0,-25 0,-1 0,-24 0,25 0,0 0,0 0,49-24,-49 24,0 0,49 0,-74 0,25 0,0 0,0 0,-25 0,24 0,51 0,-1 24,50 1,75 25,-26-25,-73 24,24-24,-100-25,1 25,-25-25,0 25,50-25,-50 0,49 25,-49-25,25 0,-25 0,25 0,-25 0,0 0,-25 0,0 0,-49 0,0-25,24 25,-24 0,-1-25,26 25,-26 0,26 0,-26 0,26 0,-1 0,0 0,-24 0,24 0,-24 0,24 0,-24 0,24 25,25-25,-24 0,24 0,-25 25,1-25,-26 0,26 25,24-25,-49 0,24 0,50 0,-50 0,1 0,24 24,-25-24,1 0,49 0,0 0,25 0,74 0,0-24,-25 24,50 0,-49 0,-1 0,50 0,-49 0,73 24,51 26,-1-25,1 50,-26-1,-98-74,-50 25,24 0,-49-25,25 0,25 0,-1 0,1 0,24 0,-49 0,0 0,0 0,-25 0,49-25,75 0,75 0,-1 0,50-24,-24 24,-125 25,-25 0,1 0,-26 0,-24 0,0 0,-25 0,0 0,-25 0,0 0,-24 0,-26 0,-24 0,-50-25,50 25,-25 0,49 0,1 0,0 0,49 0,-25 0,1 0,49 0,-50 0,25 0,0 0,1 0,24 0,-25 0,0 0,0 0,25 0,-49 0,49 0,-25 0,0 0,0 0,-24 0,49 0,-25 0,25 0,0 0,25 0,74 0,50-25,24 0,-74 25,1 0,-1 0,-25 0,-24 25,24 0,-24-25,0 0,-1 0,-49 0,25 0,0 0,-25 25,25-25,-25 0,49 0,1 0,-1 0,1 0,0 0,24 0,0 25,26-25,-1 0,-50 0,1 0,-25 0,0 0,-25 0,0 0,-124 0,-75-50,-123 0,49 25,50 25,49 0,25 0,50 0,25 0,-1 0,26 0,-1 0,50 0,-25 0,0 0,1 0,24 0,0 0,24 0,51 0,74 0,49 50,75-25,-25 0,-50 0,-24 0,-50-1,-25 1,-24 0,-26-25,50 25,-49-25,0 0,-1 0,-24 0,25 0,-26 0,1 0,-25 0,0 0,0 0,-25 0,-74-25,-124-74,0 49,-25-25,74 26,50 24,25 0,24 0,-49 25,0 0,25 0,0 0,49 0,26 0,-1 0,0 0,0 0,25 0,0 0,50 0,49 0,124 0,0 0,-24 0,-25 0,-100 0,25 0,0-25,1 25,24 0,0 0,-25 0,0 0,-49 0,-26 0,-24 0,25 0,-25 0,-49-24,-26 24,-74-25,-99 25,25 0,-25 0,74 0,50 0,0 0,50 0,0 25,24-25,25 0,0 0,25 0,0 0,0 0,0 0,124-25,0 25,75 0,24 0,-49 0,-1 0,-98 25,-1-25,-24 0,24 0,-24 0,-1 0,-24 0,0 0,0 0,0 24,-1-24,1 0,0 0,0 0,-25 0,25 0,-25 0,49 0,26 0,-1 25,1-25,-26 0,1 25,-25 0,-1-25,-24 0,0 0,0 0,0 0,-24 0,24 0,-25-25,0 0,-49 25,-26-49,-49 24,1-25,-26 25,100 25,-1 0,50 0,1 0,24 0,-25 0,25 0,-25 0,25 0,-25 0,0 0,1 0,-1 0,0 0,25 0,-50 0,50 0,-24 0,24 0,0 0,74 0,50 0,25 0,24 0,-73 0,-26 0,-24 25,24-25,-49 0,0 0,0 0,-1 0,1 0,-25 0,25 0,-25 0,25 0,0 0,-25 0,24 0,-24 0,0 0,0 0,-24 0,-26 0,-49 0,49 0,-24 0,-1 0,1 25,-1-25,26 0,-1 25,50-25,-25 0,1 0,24 25,0-25,-25 0,25 0,0 0,49 0,75 0,75 24,24-24,0 50,-49-25,-100 0,1-25,-26 0,26 25,-75-25,25 0,-25 0,24 0,-24 0,25 0,-25 0,0 0,-49-25,-75 0,24-25,-73 25,49 25,49-24,1-1,24 25,26 0,-1 0,0 0,25 0,-25 0,25 0,-25 0,0 0,1 0,-1 0,0 0,0 0,25 0,-25 0,1 0,24 25,0-25,0 0,24 0,-24 24,0-24,0 0,0 25,0 0,0-25,-24 25,-26 0,25-25,0 25,1-25,-1 0,25 24,0-24,0 0,25 0,24 0,75 50,0-25,25 25,-50-25,-24-25,-26 24,26 1,-50 0,24 0,50 0,-24 24,-26-49,1 25,-50-25,25 0,0 0,-1 0,1 0,0-25,0 25,49-24,1 24,74-25,-25 0,0 0,-25 25,0-25,0 25,-24 0,-26 0,1 0,-1 0,-24 0,75 0,-76 0,1 0,0 0,-25 0,0 0,-25 0,-74 0,-25-25,0 25,-25-24,50 24,24-25,-49 0,50 25,-25-25,0 0,49 0,25 25,-25 0,1 0,24 0,-25 0,1 0,24 0,0 0,0 0,25 0,-24 0,-1 0,0 0,0 0,0 0,1 0,-1 0,0 0,25 0,0 0,25 0,124-25,99 25,223 0,-25 0,-222 25,-75 0,-25 0,-100 0,1-25,0 0,-25 0,25 0,0 25,-1-25,-24 0,25 25,0-25,-25 0,25 0,0 24,24-24,1 0,24 0,-24 0,-50 0,0-24,49 24,-24 0,74-25,75 0,74 0,-74 25,24 0,-99 0,-24 0,-1 0,-24 0,-50 0,0 0,25 0,-1 0,26 0,25 0,73 0,-48 50,24-25,-50-1,-74-24,25 0,-25 0,-50 25,-24 0,-50-25,49 0,1 0,24 0,26 0,24 0,49 0,26 0,98 0,1-25,24 25,-49 0,-75 0,-49 0,0 0,0 0,25 0,24 0,0 0,1 0,-26 0,1 0,0 0,-50 0,24 0,-24 0,0 0,25 0,25-25,24 1,25 24,1-25,-51 25,1 0,-1 0,1 0,24 0,-24 0,0 0,-1 0,1 0,24 0,26 25,-1-1,74 1,-49 0,-49 0,-50-25,-1 0,-24 25,0-25,25 0,25 0,-1 0,1 0,-50 0,25 0,25-25,74 25,124-25,148 25,-147-25,-51 25,-124 0,-24 0,-25 0,0 0,-25 0,24 0,1 0,0-25,49 25,125 0,24 0,25 0,-25 0,-49 0,-75 0,-99 0,50 0,-1 0,51 0,148 0,0 0,74 0,-99 0,-74 0,-149 0,50 0,0 0,24 0,75 0,49 0,25 0,-49 25,-50 0,0-25,-124 0,0 0,0 0,50-25,24 25,50-25,75 1,24 24,-99 0,25 0,-75 0,-24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6:52.6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0 224,'0'0,"25"0,50 0,49 0,124 25,173 50,-148-1,-49-24,-125-25,-25 0,1 0,-26-25,1 0,-25 0,-25 0,25 0,24 0,50 0,50 0,25 0,-50 0,50 25,-26-25,-24 0,-74 0,-50 0,0 0,0 0,25 0,24 0,75-50,273 0,447-50,-100-24,-446 99,-174 0,-75 25,-49 0,25 0,25 0,24 0,75 0,25 0,49 25,-50 25,1-25,-25 0,25 0,-50-25,24 0,-148 0,50 0,49-25,75-25,74 0,25-24,-50-1,-223 75,25 0,49-25,50 25,75-25,49 25,-74 0,-75 0,-74 25,24-25,-49 0,25 0,-25 0,25 0,-25 25,25-25,-1 25,26 0,0 0,-1-25,1 0,0 0,-1 0,1 0,49 0,75-25,98 0,1 25,-25 0,-248 0,50 0,24 0,100 0,99 50,25-1,-75-24,-74 0,-75-25,-74 0,25 0,0 0,74 0,50 0,49 0,1 0,-50 0,-149 0,0 0,24 0,26 0,74 0,74 25,75 0,-25 25,-74-26,-25 1,-25-25,-74 0,24 0,0-25,75 25,-74 0,24-24,-50 24,1 0,0 0,24-25,-24 25,-25 0,24 0,-49 0,25 0,-25-25,0 25,0 0,0 25,0-25,0 25,0-25,0 24,0 1,0-25,-25 0,25 0,-25 0,25 25,-24-25,24 0,0 0,-25 0,0 25,0 0,0-25,0 25,-24 0,24 0,-49 0,74-1,-25 1,-25-25,50 0,0 0,0 25,-25-25,1 0,-26 0,-24-25,-1 25,-24 0,0-25,24 25,-24 0,0 0,49 0,1 0,24 0,0 0,0 0,0 0,25 0,-24 0,24 0,-25 25,0-25,-25 0,50 0,0 25,-24-25,24 0,-25 0,0 0,25 0,-25 0,25 25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4:15:05.2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4:15:07.56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4:15:09.54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4:15:34.12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9:24.4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214 262,'24'0,"-24"0,24 0,23 0,1 0,23 0,-47 0,47 0,-23 0,-24 0,23 0,1 0,-1 0,1 0,-1 0,1 0,-1 0,25 0,-48 0,23 24,1-24,-1 0,1 23,-1-23,1 0,47 24,-24-1,1 1,-1-24,-47 0,-1 0,25 0,47 0,48 0,23-24,-71 24,-23 0,-25 0,-23 0,0 0,-1 0,1 0,24 0,23 0,-47 0,47 24,-47-24,-24 0,24 0,-24 0,24 0,-1 0,25 0,-1 0,25 24,-25-24,1 0,-1 0,1 0,-48 0,47 0,25 0,23 0,95 0,-24 0,1 0,-96 23,1-23,-25 0,1 0,-1 0,-47 24,24-24,0 0,-24 0,0 0,24 0,-24 0,23 0,-23 0,24-24,0 24,-24 0,47 0,-47-23,24 23,-24 0,24 0,-24 0,0 0,0-24,24 0,-24 24,24-23,-24-24,0 47,0-24,0 0,0 24,0-23,0 23,0-24,0 24,-24 0,24 0,-24 0,24 0,-24 0,0 0,1 0,-25 0,48 0,-47 0,-1 0,0 0,1 24,-24-1,-48 1,47 0,1 23,0-47,-24 23,47-23,-23 24,-1-24,25 24,-1-24,1 0,23 0,0 0,24 0,-24 0,24 0,-47-24,-24-23,-1 23,-70-23,23-24,47 24,-46 0,46 23,25 0,-48 1,23 23,25 0,23 0,0 0,-23 0,47 0,-48 0,48 0,-24 0,-23 0,47 0,-48 23,48-23,-71 0,23 0,-47 0,-47 0,46 0,1 24,-24-24,48 24,0-24,0 0,23 0,0 0,-23 0,24-24,-1 0,24 24,-23-23,23 23,0-24,0 24,1 0,-1 0,24 0,-24 0,0 0,0 0,1 0,-25 24,1-1,-49 48,49-24,-48 24,47-23,25-1,-1-47,0 0,24 23,-24-23,24 0,0 24,0 0,0-24,0 0,0 23,0-23,48 47,-1-23,25 23,46-23,-46-24,-1 0,-23 24,-25-24,-23 0,24 0,0 0,0 0,0 0,-1 0,-23 0,24 0,-24 0,24 0,0 0,-1 0,49 0,-1-24,24 24,0 0,24 0,-24 0,-23 0,-25 0,-23 0,-24 0,71 0,72-24,95-47,23 48,-71 23,-23-24,-72 24,-24 0,1 0,-25 0,24 0,-71 0,24 0,47-23,25 23,70-24,24 24,-23 0,-1 0,-95 0,-23 0,-1 0,-47 0,48 0,-48 0,24 0,-24 0,24 0,-24 0,47 0,-47 0,24-24,0 24,-24 0,23 0,1 0,0 0,0-23,-24 23,0-24,0 24,0-23,0 23,-48-24,1 0,-1 24,1-23,-49-1,49 0,-1 24,25 0,-49 0,25 0,-1 0,24 0,-23 0,-24-23,23 23,0 0,25 0,-1 0,0 0,0 0,1 0,23 0,-48 0,24 0,0 0,1 0,23 0,-48 0,1 0,-1 0,0 0,1 0,-48 0,47 0,1 0,-25 0,25 0,-1 0,-23 0,47 0,24 23,-47-23,47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9:37.89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3955 167,'0'0,"0"0,-24 0,0 0,1 0,-25 24,-24-24,-23 23,47-23,-23 0,0 0,23 0,-24 0,1 0,23-23,1 23,-1 0,0 0,48 0,-47 0,-1-24,48 24,-48 0,1 0,-1-23,0 23,1 0,-49 0,25 0,0 0,-49 0,73 0,-1 0,24 0,0 0,24 0,-47 0,23-23,-24 23,-23-24,-1 24,-47 0,0 0,24 0,-24 0,47 0,-23 0,23 0,1 0,23 0,1 0,47 0,-24 0,0 0,24 0,-48 0,48 0,0 0,-23 0,23 0,-48 0,-24 0,1-23,-24 23,23-24,-71 24,72-23,23 23,0 0,1-24,23 24,0 0,0 0,1 0,-1 0,24 0,-24 0,0 0,24 0,-24 0,0 0,1 0,23 0,0 0,0 24,-24-1,24 1,0-1,0-23,-24 47,0-47,24 23,0-23,0 24,0-1,0 1,24-24,-24 23,24 1,-24-24,0 23,24-23,-1 0,49 24,-24-1,-1-23,-23 0,24 0,-48 0,0 0,47 0,25 0,-1-23,48-1,-71 24,0 0,-24 0,23 0,1 0,-1 0,49 0,47 24,-143-24,47 0,25-24,95 24,47-23,-23 23,-25 0,-46 0,-73 0,25 0,-72 0,47 0,25 0,71 47,71-1,-23 1,-72-23,-24-1,-47-23,-1 0,25 0,-24 0,-1 0,1 0,0 0,-48 0,23 0,-23 0,48 0,-48 0,24 0,-24 0,24 24,-24-24,0 0,47 0,-47 0,48 0,0 0,23-24,-23 24,-24 0,23 0,-47 0,0 0,0 0,-24-23,1-1,-1 24,-24-47,-23 24,-25-24,-23-23,24 23,0 47,23-24,24 1,1 0,-1 23,-23 0,-1 0,1 0,-1 0,1 0,23 0,0 0,1 0,-25 0,25 0,23 0,0 0,-24 0,25 0,-1 23,-24-23,0 0,25 0,-25 0,24 0,0 0,1 0,-1 0,0 0,0 0,0 0,-23 0,47 0,-24 0,24 0,-24 0,-24 0,1 0,-49 0,-23 0,24 0,0 0,47 0,0 0,-23 0,23 0,1 23,-1 1,48-24,-24 23,0 1,0-24,1 23,23-23,-48 24,48-1,-48-23,24 24,1-24,-1 0,24 0,-24 0,0 0,24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7:22.9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3844 174,'0'0,"0"0,-50 0,-24 0,-25 0,-75 0,1 0,-26 0,50 25,25-25,50 0,24 0,-24 0,0 0,-1 24,1-24,24 0,1 25,-1-25,25 0,1 0,24 0,-25 0,-25 0,25-25,-24 25,-26-49,1 24,0-24,-1 24,-24 0,25 0,-1 25,1-25,24 25,1 0,-26 0,75 0,-25 0,-24 0,49 0,-50 0,25 0,-49 0,-25 0,-25 25,0-25,0 0,49 0,1 25,24-25,1 25,-26 0,51-25,-1 0,-25 0,50 0,0 0,-25 0,25 0,-24 0,24 0,-25 0,0 0,25 0,-25 0,25 0,0 24,0-24,0 50,0-25,0 49,25 0,25 50,-26-50,-24-24,0-50,0 25,25-25,-25 0,0 0,0 0,25 0,0-25,0 0,-25 25,49-49,26 24,-1-25,25 1,0 24,1 0,-51 25,-24 0,0 0,0 0,-1 0,1 0,0 0,25 0,-1 0,26 0,-26 0,26 0,-26 0,1 0,-25 0,24 25,26-25,24 0,25 25,-25-25,-99 0,25 0,49-25,100 0,123 0,125 1,-125-1,-73 25,-125 0,-25 25,1-25,-75 0,24 24,-24-24,50 25,-25-25,49 25,25 24,-24-24,-26 0,-24-25,0 25,-25-25,0 25,0-25,0 24,0 1,-25-25,0 0,-24 0,-26 0,1 0,24 0,-24 0,24 0,26 0,-26 0,50 0,-50 0,50 0,-49 0,-1 0,25 0,1 0,-26 0,25 0,-49 0,24 0,-24 0,-1 0,26 0,-26 0,51 0,-26 0,-24-25,74 1,-25 24,-25 0,25-25,1 25,24 0,0 0,-50 0,-24 0,-1 0,-73 0,-51 0,-24 49,99-24,0-25,50 25,-1-25,-24 25,25-1,24-24,0 0,26 0,24 0,-25 0,0 0,-25 0,1-24,-50-26,-50 25,0 1,50-1,24 25,1 0,24 0,1 0,24 0,0 0,25 0,-25 0,25 0,-24 0,-1 0,25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1:32.10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70,'0'0,"0"0,74 0,25 0,0 24,26 24,-76-24,1-24,-1 24,26-24,-26 24,26-24,-50 24,24-24,-49 0,25 0,-25 0,50 0,-50 0,25 0,-1 0,1 0,25 24,24-24,25 0,-24 0,24 0,-25 0,-49 0,50 0,-26 0,1-24,0 24,49 0,25-48,0 0,-25 24,-74 24,25 0,49 24,99 0,26 24,-26 0,-49-1,-75-23,1-24,-26 0,26 24,-50 0,49-24,-49 0,0 0,-1 0,-24 0,25 0,25-24,123 24,26-24,74 24,0 0,-100 0,-49 0,-49 24,-75-24,0 0,0 0,49 0,51 0,73 24,1 24,0 0,-50-24,-50 0,1-24,-26 0,-24 0,25 0,24 0,50-24,50 0,-1 0,-24 0,-74 24,-26 0,1 0,-25 0,-1 0,-24 0,25 0,-25 0,0-24,0 24,-49 0,49-24,-50 24,-24-24,24 0,0 0,1 24,-1 0,50 0,-25 0,1 0,-26-47,-99 23,-25 0,-98-24,23 24,51 0,49 0,50 0,24 24,26 0,24 0,25 0,0 0,-25 0,0 0,-49 0,24 0,-24 0,0 24,-26 0,-49-24,75 0,0 0,-1 0,26 24,49-24,-50 0,-24 0,-50 0,-75-48,-49 0,49 25,26 23,49 0,-25 0,99 0,1 0,24 0,0 0,0 0,-24 0,-26 0,-49 0,-99 23,0 25,-25 0,49 48,75-72,25 0,24-1,1 1,49-24,-24 24,24-24,0 0,25 0,-25 0,-24 0,-1 0,-25-24,1 24,0-24,-26 24,26 0,24 0,1 0,-1 0,25 0,0 0,1 0,-1 0,0 0,0 0,0 0,25 0,-24 0,24 0,-25 0,0 0,25 0,0 0,50 24,74 0,-25 24,99 24,-49 0,0-25,-99-23,24 0,-24 0,24-24,1 0,-1 0,25 24,-49-24,-25 0,24 0,26 0,-1 0,1 0,-1-24,-24 0,-26 24,1 0,0 0,0-24,0 24,-1-24,1 24,25-47,-1 23,1 0,-25 0,0 24,-25-24,25 24,-1-24,26 24,-50 0,50 0,-26 0,1 0,-25 0,0 0,25 0,0 0,0-24,-25 24,24 0,-24 0,25 0,-25 0,25 0,0 0,-25 0,25 0,-25 0,24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1:40.13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77,'0'0,"0"0,0 0,0 0,25 0,-1 0,1 0,50 0,-1 0,0 0,1 0,-1 0,25 0,1 0,-26 0,0 0,50 0,-49 0,-26 24,1-24,24 25,-24-25,-25 0,24 0,1 0,99-25,74 25,25 0,-25 0,-25 0,-148 0,-1 0,51 0,73 0,1-24,24 24,-99 0,25-25,-74 25,-50 0,25 0,49 0,0 0,100 25,-25-25,-25 24,-25 1,-49-25,24 0,-74 0,0 0,25 0,-1 0,76 0,73 0,75 0,25 0,-124 0,-149 0,25 0,-1 0,1 0,0 0,25 0,24 0,25 0,75 24,-1 1,1-25,24 24,-173-24,49 0,-24 0,24-24,1 24,24-49,25 49,0 0,-99 0,-1 0,26 0,49 0,25 0,0 0,-25 0,-24 0,-1-25,-24 25,-50 0,25 0,-1 0,26 0,-25 0,24 0,26 0,-1 0,25 0,-24 0,24 0,-50 0,-49 0,25 0,-25 0,25 0,-25 0,0 25,0-25,0 24,0 1,0-1,0 1,0-25,0 49,0-49,0 49,0-49,0 24,0-24,0 0,-25 0,25 0,-25 0,1 0,-1 0,0 0,0 0,25 0,-25 0,-24 0,49 0,-50 0,1 0,24 0,-25 25,1-1,-51 1,51-25,-1 25,1-1,-1-24,-49 25,49-25,1 0,-26 0,26 24,-26-24,51 0,-1 0,-25 0,1 0,49 0,-50 0,50 0,-25-24,25 24,-49 0,49 0,-25 0,0 0,0 0,25 0,-25-25,25 25,-49 0,49 0,-25 0,25-24,-25 24,0 0,25-25,-24 25,24 0,-25 0,25 0,-25 0,0 0,1 0,24-25,-50 25,50 0,-50 0,50 0,-24 0,24 0,-25 0,25 0,-25 0,0 0,-124-24,25-1,-124-24,0 0,1 0,73 0,25 25,75-1,-1 25,1 0,24 0,1 0,-1 0,50 25,-25-25,25 0,-24 0,-1 0,-25 0,1 24,-26 1,1-1,24-24,-74 25,75 24,-26-25,51-24,-26 25,50-1,-50-24,50 0,-24 0,24 0,-50 0,0 0,1-24,-26-1,1 25,-50-24,50-1,-1 1,1 24,-1 0,-24-25,50 25,-1 0,25 0,1 0,-26 0,50 0,-25 0,0 0,1 0,24 0,-25 0,-25 0,1 0,-26 0,1 0,-25 0,-25 0,49 25,1-25,24 24,1-24,-1 25,0-25,26 0,-1 0,25 0,-25 0,0 0,-24 0,-26 0,1 24,0 1,-26-25,51 0,-26 0,26 0,24 0,0 0,0 0,1 0,-1 0,25 0,-25 0,0 0,-24 0,-1-25,0 25,1 0,-1 0,-24 0,24 0,50 0,-49 0,24 0,0 0,0 0,25 0,-24 0,-1 0,25 0,-25 0,25 0,-25 0,0 0,25 0,-24 0,24 0,-25 0,25 0,-25 0,0 0,25 0,-25 0,25 0,-24 0,-1 0,25 0,-25 0,25 0,-25 0,25 0,-25 0,1 0,24 0,-25 0,25 0,0 0,-25 0,0 0,25 0,-25 0,25 0,-24 0,24 0,-25 0,0 0,25 0,-25 0,25 0,0-24,0 24,25-25,25 25,98-24,51-25,49-49,-25 49,-149 24,-49 25,0 0,0 0,-25 0,49 0,1 0,-25 25,24-25,-49 0,50 0,-50 0,49 0,1 0,0 0,74 0,-25 24,0-24,25 25,-25-1,-25-24,-24 25,24-25,-49 0,0 0,25 0,-26 0,26 0,0 0,-1 0,1 0,-25 0,-1 0,-24 0,25 0,25 0,-50 0,0 0,49 0,-24 0,25 0,-1 0,1 24,49 1,-49-25,-50 0,-25 24,0-24,-24 0,-1 25,0-25,1 0,-1 24,1-24,-1 0,0 0,1 0,-26 0,51 0,-26 0,25 0,0 0,1 0,24 0,0 0,24 0,-24 0,0 0,25 0,25 0,24-24,50 24,50 0,-1-25,1 25,-75 0,0-24,-49-1,24 25,1-24,-1 24,0 0,-24 0,-25 0,0 0,24 0,26 0,-1 0,0 0,-24 0,-25 0,-25 0,25 0,-1 0,26 0,-1 0,-49 0,0 0,25 0,-25 0,25 0,74 0,0 0,25 0,25 24,-74 1,-1-1,0-24,-74 0,25 0,-25 0,25 0,0 25,-25-25,25 0,-25 0,0 0,-50 0,50 0,-25 0,0 0,1 0,-26 24,50-24,-50 25,1-25,-1 0,1 24,-26-24,26 0,24 0,0 0,0 0,0 0,25 0,-24 0,24 0,-25 0,-25 0,25 0,-24 0,-26 0,75 0,-24 0,-1 0,0 0,0 0,25 0,-24 0,-1 0,25 0,-25 0,25 0,-25 0,0 0,25 0,-24 0,24 0,0 0,0 0,49-24,50-1,75 25,24-24,75-1,-25 25,-50 0,-24 0,-50 0,0 0,-50 0,-74 0,50 0,-50 0,25 0,-25 0,24 0,1 0,-25 0,25 0,-25 0,25 0,24 0,-49 0,50 0,-50 0,25 0,-25 0,0 0,-25 0,0 0,0-24,-24-1,-1 25,-24-24,-1-1,26 1,-1 24,1 0,-1 0,50 0,-50 0,50 0,-24 0,24 0,-25 0,0 0,0 0,1 0,-1 0,-25 0,25 0,1 0,-1 0,25 0,0 0,49 0,1 0,24 0,25 0,100 0,-50-25,-75 25,-24 0,-26 0,-24 0,50 0,-50 0,25 0,0 0,-1 0,-24 0,25 0,0 0,0 0,0 0,-1 0,1 0,0 0,0 0,24 0,1 0,-50 0,50 0,-1 0,-24 0,0 0,0 0,-1 0,-24 0,75 0,24 0,74 0,1 0,0 0,-75 25,-50-25,-24 24,0-24,-25 0,25 0,-25 0,25 0,-25 0,24 0,1 0,0 0,-25 0,50 0,-1 0,1-24,-1 24,-24 0,-25 0,25 0,-25 0,25 0,-1 0,-24 0,25 0,-25 0,0-25,25 25,0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2:14.11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6649 279,'0'0,"0"0,0-24,-25 24,25-24,0 24,-25 0,25 0,-25 0,0 0,25 0,-49 0,49 0,-50 0,1 0,49 0,-25 0,-25 0,26 0,-1 0,25 0,-25 0,25 0,-25 0,0 0,1 0,-1 0,0 0,0 0,25 0,-49 0,49 0,-25 0,-25 0,50 0,-49 0,24 0,0 0,0 0,0 0,1 0,-26 0,50 0,-25 0,25 0,-24 0,-1 0,-50-25,26 1,-26 24,-24-24,25 24,-75-24,50 24,25 0,-26 0,26 0,0 0,-26 0,26 0,24-25,26 25,-1 0,-25-24,25 24,1 0,24 0,-25 0,25 0,-25 0,0 0,25 0,0 0,-25 0,25 0,0 0,-24 0,-1 0,-25 0,-24-24,0 24,24-24,0 24,1 0,-26 0,26 0,49 0,-50 0,1 0,24 0,0 0,-25 0,26 0,-1 0,-25 0,50 0,-24 0,-26 0,25 0,0 0,25 0,-24 0,24 0,-50 0,-24-24,-1 24,1 0,-1 0,1 0,24 0,1 0,-1 0,-24 0,24 0,1 0,24 0,0 0,0 0,1 0,24 0,-25 0,0 0,0 0,25 0,-25 0,1 0,-1 0,25 0,-25 0,-25 0,50 24,-24-24,-1 0,25 0,-25 24,25-24,-50 0,50 0,-49-24,-1 24,-24 0,0 0,24 0,-24 0,24 0,25 0,-24 0,24 0,0 0,0 0,0 0,1 0,24 0,0 0,-25 0,0 0,25 0,-25 0,25 0,-49 0,49 0,-25 0,25 0,-25 0,25 0,-50 0,50 0,-49 24,24-24,0 0,1 24,24-24,-25 0,0 0,0 0,25 0,-25 0,1 0,-1 0,25 0,-25 0,0 0,25 0,-25 0,1 0,-1 0,-25 0,25 0,25 0,-49 0,24 0,0 0,0 0,25 0,-24 0,-1 0,25 0,-25 0,0 0,0 0,-24 0,-1 0,1 0,-1 0,1 0,-1 0,25 0,0 0,1 0,-1 0,0 0,-25 0,50 0,-24 0,-1 24,25-24,0 0,0 25,0-1,0-24,0 24,0-24,0 24,0 1,0 23,0-24,0-24,0 24,-25-24,25 25,0-25,0 24,0 0,0 0,0-24,0 0,0 24,25-24,0 25,-1-1,1-24,-25 0,25 0,49 0,1 0,-1-24,1 24,24-25,-25 25,-49-24,24 24,1 0,0 0,-1 0,-24 0,0 0,0 0,-25 0,49 0,-24 0,0-24,0 24,24-24,-24 24,0 0,0 0,-25 0,24 0,1 0,-25 0,0 0,25 0,0 0,49 0,-24 0,-1 0,1 0,-1 0,1 24,0 0,-26-24,26 0,-25 0,0 0,-25 0,24 0,26 0,-25 24,0-24,-1 0,1 0,0 0,-25 0,25 0,-25 0,0 0,-50 0,25 0,-49 0,0 0,49 0,-25 0,1 0,-26 0,75 0,-49 0,24 25,0-25,0 0,-24 0,49 0,-25 0,-50 0,75 24,-24-24,-26 0,25 24,1-24,-26 0,0 0,26 0,-1 24,0-24,-25 0,26 0,-1 0,-25 24,25-24,-24 0,24 0,-25 0,50 0,-49 25,-26-1,26 0,49-24,-25 0,0 0,1 0,24 24,-50-24,50 0,-25 0,-24 0,49 24,-25-24,0 0,0 25,25-25,-49 0,49 0,-25 0,0 0,0 0,25 0,-25 0,25 0,0 0,0 0,0 0,50-25,-25 25,24 0,26 0,24 0,0-24,-25 24,-24 0,24 0,-24 0,0 0,49 0,-25 0,50 0,-25 0,0 24,-24-24,-1 25,-74-1,50-24,-50 0,25 0,-1 0,26 24,0-24,-1 0,-24 0,0 0,24 0,1 0,0 0,-1 0,1-24,24 0,-49-1,-25 25,0 0,25 0,-25-24,0 24,0 0,0-24,24 24,51-24,-1 24,1 0,-1-24,-24 24,-1 0,1 0,-25 0,-1 0,-24 0,25 0,-25 0,50-25,-50 25,49 0,-49 0,25 0,0 0,0 0,-25 0,24 0,-24 0,0-24,25 24,-25-24,50 24,-1 0,26 0,24 0,50 0,-75 0,1 0,-26 0,1 0,-26 0,51 0,-50 0,-25 24,24-24,-24 0,25 0,-25 0,25 0,0 0,0 0,-25 0,0-24,0 24,49 0,1 0,24-24,75 24,-50-24,25-1,-50 25,-24 0,0 0,-26 0,-24 0,25 0,0 0,0-24,-25 0,0 24,25 0,-1 0,26 0,24 0,26 0,-1 24,0-24,-74 24,-1-24,-24 0,25 0,-25 0,25 0,-25 0,25 0,-25 0,25 0,-25 25,24-25,1 24,0-24,0 0,24 0,1 0,-50 0,0 0,50 0,24-24,0 24,75-25,-50 25,0 0,1 0,-1 0,-50 0,1 0,-25 0,0 0,-25 0,24 0,1 0,-25 25,25-25,0 0,0 0,-1 0,-24 0,25 0,0 0,-25 0,25 0,-25 0,24 0,-24 0,0 24,-24-24,-1 0,-25 0,26 24,-26 0,-24-24,-1 24,1-24,-1 0,51 0,-1 25,-25-25,50 0,-49 0,24 0,0 24,0-24,0 0,1 0,24 0,-25 0,0 0,0 0,1 0,24 0,-25 0,0 0,-25 0,26-24,-1-1,-25 25,50 0,-49-24,24 0,0 24,0 0,0 0,1 0,-1 0,-25 0,-24 0,24 0,1 0,24 0,-25 0,50 0,-24 0,24 0,-25 0,25 0,-25 0,0 0,0 0,25 0,-24 0,-1 0,-25 0,25 0,-24 0,24 0,-49 0,24 0,25 0,0 0,1 0,-1 0,-25 0,1 0,49 0,-25 0,0 24,0-24,0 0,25 0,-49 0,49 0,-25 0,0 0,1 0,-1 0,0 0,0 0,25 0,-49 24,49-24,-50 0,25 0,25 0,-25 0,1 0,24 0,-25 0,0 0,0 0,0 0,1 0,-1 0,0 25,0-25,0 0,1 0,-1 0,25 0,-25 0,25 0,-25 0,25 0,-25 0,25 0,-24 0,24 0,0 24,0-24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2:30.38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25,'0'0,"0"0,0 0,0 0,75-23,0 23,24 0,75 0,-75 0,26 0,-101 0,-24 0,50 0,-50 0,25 0,-25 0,25 0,0 0,-25 0,25 0,-25 0,24 0,-24 0,25 0,0 0,-25 0,25 0,-25 0,25 0,0 0,-25 0,25 0,-25 0,0 0,24 0,-24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2:35.17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8510 201,'0'-24,"0"24,0 0,-25 0,-24 0,-1-25,-24 1,-1-1,1 1,-50-1,49 0,1 1,24 24,-24 0,49 0,-25 0,26 0,-1 0,0 0,0 0,25 0,-49 0,49 0,-25 0,0 0,0 0,25 0,-25 0,1 0,-1 24,25-24,-25 0,25 0,-25 25,0-25,-24 25,49-25,-25 24,-25-24,50 25,-25-25,25 0,-24 0,24 24,0-24,-25 0,0 0,0 0,0 0,-24 0,-1-24,-24-1,24 25,0 0,1 0,-26 0,1-24,24 24,26 0,-51 0,50 0,0 0,-24 0,24 0,-25 0,1 0,-1 0,1 0,24 0,0 0,0 0,25 0,0 0,-25 0,1-25,-26 25,0-25,-24 25,-1 0,-49-24,75 24,-1 0,1 0,-26 0,50 0,0 0,1 0,24 0,-25 0,0 0,0 0,25 0,-49 0,24 0,0 0,0 0,-24 24,-1-24,-25 25,26 0,-1-1,1-24,24 25,0-25,0 24,25-24,-49 0,24 0,0 25,25-25,-25 0,25 0,-25 0,25 0,-24 0,-1 0,25 0,-25 0,0 0,0 0,25 0,-25 0,1 0,-1 0,-50 0,-73 0,23-25,-23 1,-1-1,74 1,1 24,24 0,1 0,-1 0,25 0,0 0,25 0,-49 0,49 0,-25 24,25-24,-25 25,25-25,0 0,-49 0,-26 0,1 0,-75-25,0 25,25 0,0 0,49 0,1 0,0 0,49 0,0 0,0 0,25 0,-25 0,1 0,24 0,-50 25,0-25,-24 0,-1 24,-24-24,25 25,-26 24,26-25,24 1,1-25,24 25,0-1,0-24,25 0,-24 0,-1 0,25 25,0-25,-25 0,0 0,0 0,-24 0,-1-25,-24 25,-1-24,26 24,-26-25,1 25,49 0,0 0,-24 0,49 0,-50 0,25 0,25 0,-25 0,0 0,25 0,-24 0,-1 0,-25 0,-24 0,24 0,1 0,-26-25,25 25,1 0,-1 0,50 0,-25 0,1 0,-1 0,25 0,-25 0,25 0,0 0,0 0,0 0,25 0,0 0,24-24,1-1,-50 25,25 0,-1 0,-24 0,0-24,25 24,-25 0,25 0,0-25,0 25,0 0,-1-24,-24 24,25 0,-25 0,0 0,-49 0,49 0,-50 0,0 24,25 1,-24-1,-26-24,51 49,-1-49,0 50,0-50,25 0,0 24,0-24,0 25,0-1,0-24,0 25,0-25,0 0,25 0,-25 0,25 0,-25 0,25 0,-1 0,-24 0,25 0,-25 0,50 0,-50 0,25 0,-25 0,0 0,24 0,-24 0,50 0,-50 0,50 0,-1 0,51-25,-26 25,25 0,1 0,24 0,-50 0,0 0,-24 0,0 0,-50-24,24 24,-24-25,50 25,0 0,49 0,0 0,0 0,25 0,-49 0,-25 0,24 0,-24 0,-1 0,1 0,24 0,-74 0,25 0,25 0,-1 0,26 0,-75-24,25 24,-25 0,49-25,75 25,25 0,25 0,-50 0,0 0,-74 0,24 0,-24 0,-50-25,24 25,1 0,0-24,49 24,-24 0,24 0,1 0,-1 0,1 0,-1 0,-24 0,-50 0,25 0,-25-25,49 25,1 0,49 0,0 0,50 0,-25 0,0 0,-49 0,-75 25,0-25,25 0,-1 0,1 0,25 0,74 0,-25 0,25 0,0 0,-25 24,26 1,-76 0,1-25,-50 0,25 0,-25 0,74 0,-24-25,49 0,25 25,-50 0,1 0,-26 0,-24 0,0 0,0 0,-25 0,25 0,-25 0,24 0,-24 0,0-24,25 24,0 0,25 0,-1 0,1 0,24 24,-24-24,24 0,-49 25,0 0,0-25,-25 0,0 0,-25 0,25 24,-50-24,1 25,24-25,0 0,0 0,1 0,-51 0,50 0,0 0,1 0,-1 0,0 0,0 0,25 0,-25 0,1 0,24 0,-25 0,25 0,-50 0,50 0,-25 0,-24 0,24 0,0 24,25-24,-49 25,49-25,-25 0,-25 0,50 0,-50 24,50-24,-24 25,-1-25,0 0,0 0,0 24,1-24,24 0,-25 0,0 0,25 25,0-25,-25 0,25 0,-25 0,1 0,-1 0,0 0,-25-25,-24 1,24-1,1 1,-1 24,0 0,26 0,-1 0,0 0,0 0,0 0,-24 0,49 0,-25 0,25 0,-25 0,0 0,25 0,0 0,-25 0,50 0,-25 0,50 0,24 0,1 0,49 0,0-25,-25 25,25 0,-49 0,-1 0,0 0,1 0,-25 0,-1 0,-49 0,25 0,-25 0,25 0,0 0,-1 0,-24 0,25 0,-25 0,50 0,-25 0,-1 0,26 0,-50 0,0-24,25 24,49 0,26 0,24 0,0 0,0 0,-75 0,26 0,-50 0,24-25,-49 1,25 24,0 0,0 0,24-25,1 25,24-25,1 25,-1-24,1 24,-51 0,26 0,-50 0,25 0,-25 0,25 0,-25 0,24 0,1 0,0 0,-25 0,0-25,25 25,0 0,24 0,-49-24,25 24,-25 0,25 0,0 0,0 0,-25 0,49 0,-49 0,25-25,-25 25,0 0,50 0,-26 0,1 0,0 0,0 0,0 0,-25 0,24 0,1 0,0 0,-25 0,25 0,-25 0,50 0,-50 0,24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9:47.83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5308 324,'0'0,"-48"0,-47 0,-120 0,0-23,0 0,24 0,48-23,47 23,-23 0,47 1,1 22,23 0,24 0,0 0,0 0,-23 0,-73 0,-23 0,-72 0,24-23,24 23,24 0,23 0,25 0,-1 23,49-23,-1 0,0 22,48-22,-24 0,0 0,1 0,-49 0,0-22,-95-24,0 23,-48 0,48 0,48 23,47 0,0 0,1 0,71 0,-48 0,24 0,0 0,24 0,-24 0,-23 0,-1 0,0 0,0 0,-23-23,23 23,0 0,1 0,23 0,-48 0,48 0,-47 0,47 0,-24 23,24-23,0 0,24 0,-24 0,24 0,-24 0,1 0,23 23,0-23,0 0,-24 0,24 23,0 0,-24-23,24 23,0-23,0 23,0-1,0-22,0 23,0 0,0 0,0 0,0-23,0 46,0-46,0 23,0-23,0 0,0 0,24 23,23-23,1 22,-24-22,0 0,24 0,-24 0,23 0,25 0,23 0,-23 0,0 0,-25 0,-23 0,24 0,-48 0,48 0,0 0,-1 0,25 0,23 0,25 23,-72 0,-1-23,1 23,-48-23,24 0,24 0,-48-23,71 0,49-45,95-1,167-23,-72 47,-47 22,-144 23,-47 0,-49 0,1 0,72 0,71 23,72 45,23 24,-71-1,-95-68,23 23,-47 0,-72-46,24 0,0 0,47-23,1 23,47-46,-23 23,-25 23,25-45,23-24,-47 23,47 0,-47 46,-48-23,23 23,-23 0,0 0,0 0,-24 0,24 0,-24 0,0 0,0 0,-48 0,48 23,-71-23,23 23,0 23,-24-46,1 46,47-23,0-23,24 23,-48-1,48 1,-24 0,1-23,23 23,-24-23,24 23,-48-23,24 23,-24-23,1 0,-1 0,24 0,-24 0,-23 0,23 0,0 0,0-23,-23 0,-1 23,0-23,1-23,-25 1,25 45,-1-23,0 0,25 0,-1 23,48 0,-48 0,48 0,-24 0,24 0,-24 0,1 0,-25 0,-24 0,24 0,-23 0,-25 0,25 46,23-23,0 0,24-1,0-22,1 23,23 0,-24-23,0 23,0-23,24 0,-24 0,24 23,-48-23,48 0,-24 0,1 0,-1 0,0 0,0 0,0 0,-24 0,48 0,-47 0,-1 0,0-23,24 23,0 0,-23-23,23 23,0 0,0 0,0 0,0 0,24 0,0 0,-48 0,1-23,-1-22,0 45,-47-23,23 0,0 0,-23 0,23 23,1 0,23 0,0 0,24 23,0-23,24 0,-47 23,47-23,-24 23,0-23,-24 0,-23 0,-25 0,-23 0,-1 0,-23 0,48 0,23 0,-24 23,49-23,23 22,-24-22,48 23,-24-23,24 0,-24 0,24 0,0 0,-24 0,1 0,23 0,-24 23,24-23,-48 0,48 0,-24 0,24 0,-24 23,24-23,-24 0,0 0,24 0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4:24:39.7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0-1,'148'75,"75"49,0 26,1-51,-51 1,-49 0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4:24:42.1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3:43.64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0,'0'0,"0"0,0 0,0 0,25 0,0 0,49 0,50 0,0 25,25-25,24 24,-98 1,-1-25,1 0,-26 0,26 25,-26-25,26 0,-26 0,1 0,-1 0,-49 0,0-25,50 25,24 0,26 0,-1 0,74 0,-49 0,0 0,-25 0,-49 25,24-25,-24 0,-25 0,0 0,24 0,26-25,98 25,1 0,24 0,-74 0,-99 0,0 0,49 0,25 0,125 25,-26-25,50 24,-74-24,-174 0,24 0,26 0,49 0,25 25,99 0,-74-1,-25 1,-74-25,24 0,75 25,49 0,50 24,-25 0,-223-49,0-24,25 24,74 0,1 0,24 0,49 0,-24 0,-149-25,50 25,-1-25,26 25,24 0,-25 0,1 0,-26 0,-49 0,25 0,0 0,24 0,26 0,-50 0,-1 0,-24 0,50 0,-1 0,-49 0,50 0,-50 0,25 0,24 0,-24 0,0 0,-25 0,25 0,-25 0,49 0,-49 0,25 0,-25 0,0 0,0-24,0 24,0 0,0-25,0 25,0 0,0-25,-25 25,1 0,24 0,-25 0,25 0,-50 0,50 0,-25 0,-49 0,24 0,26 0,-26 0,1 0,-26 0,26 0,-1 0,-24 0,-1 0,26 0,-51 0,26 0,0 0,24 0,-49 0,0 0,-50-25,50 25,-25-24,24-1,51 25,-26 0,26 0,24 0,0 0,0 0,1 0,-1 0,25 0,0 0,-25 0,0 0,-49 0,-75 0,-25-25,-24 1,0 24,49 0,25 0,50 0,-1 0,-49 0,75 0,-26 0,26 0,24 24,0-24,0 0,0 25,1-25,-1 0,-99 0,-50-25,-99 1,50-26,-25 26,99 24,50 0,25 0,49 0,0 0,-24 0,49 0,-25 0,0 0,25 0,0 0,-25 0,0 0,-49 0,-25 0,-75-25,-49 25,25 0,74 0,-25 0,25 25,50-1,24 1,0 0,26-25,-1 0,0 0,25 0,-50 0,1 0,-1 0,-24 0,-1 0,1 24,0 1,24 0,-24-25,49 24,-50 1,75-25,-24 0,-1 0,0 25,25-25,-25 0,25 0,0 25,-25-25,1 0,24 0,-25 0,25 0,0 24,-25-24,25 0,0 0,-25 0,25 25,-25-25,25 25,0-25,-24 0,24 0,0 0,0 0,49 0,26 0,-1 0,25 0,-49 0,-25 0,-25 0,24 0,1 0,25 0,49 0,-25 0,1 0,-50 0,-1 24,1-24,0 0,-25 0,0 25,25-25,-25 0,49 0,-49 0,25 0,0 0,25 0,49 0,74-25,1 1,24-1,-74 0,0 25,-25-24,-24 24,-1-25,25 0,-49 25,0 0,-50 0,24 0,76 0,24 0,148 0,1 50,-50-26,-24 1,-100-25,-99 0,50 0,-26 0,76 0,73 25,1-1,24 1,-24 0,-125-25,1 0,49 0,99 0,26 0,-26 0,-198 0,0 0,50 0,24 0,50 0,74 0,-24 24,24-24,-173 0,25 0,24 0,50 0,75-24,-1 24,-49 0,-75 0,1 0,-51 0,1 0,0 0,-25 0,25 0,0 0,-1 0,-24-25,25 25,-25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3:58.0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174 130,'0'-24,"0"24,0 0,74 0,75-23,123 23,1 0,25 23,-75 1,-124 24,25-24,-50-1,1-23,-26 0,26 24,-50 0,-1-24,1 0,0 0,-25 0,25 0,24 0,75 0,75-24,49 0,0 24,-125 0,-23 0,-26 0,0 0,26 0,-51 0,1 0,-25 0,-1 0,26 0,-50 0,0-23,74 23,50-24,149 24,149 0,-150 24,-98 23,-149-47,-25 0,49 0,75 0,99 0,0 0,25 0,-248 0,50 0,24 0,125 0,24 0,50 24,-100-24,-173 0,25 0,-25 0,50 0,98 0,76 0,23 24,26-1,-99 1,-174-24,0 0,0 0,49 0,51 0,98 0,50 0,-25 0,-25 0,-198 0,25 0,49 0,100 0,74 0,74 24,-49-24,-273 0,0 0,25 0,24 0,75 0,75 0,24 0,25 24,-50-24,-198 0,25 0,0 0,-25 0,25 0,24 0,1 0,24 0,1 24,-26-24,1 0,-26 23,1-23,-25 0,25 0,-25 0,50 0,-50 0,24 24,-24-24,25 0,-25 0,25 0,0 0,-25 0,0 0,25 0,-25 0,0 0,0-24,24 24,-24-23,0 23,0-24,0 0,0 24,0-24,0 24,0-24,0 24,0-23,0 23,0-24,0 24,-24 0,-1 0,0 0,-25 0,1 0,-50 0,-25 0,0 24,25-1,-50-23,50 0,-1 24,1-24,0 0,0 0,25 0,-1 24,1-24,-1 0,26 0,-1 0,1 0,49 0,-50 24,0-24,-49-24,-49-24,-125 1,-174-48,175 71,49 0,49 24,25 0,75 0,-25 0,49 0,1 0,-1 0,50 0,-25 0,25 0,-25 0,-24 0,-26 0,1 0,-50-24,-25 24,25 0,-24 0,48 24,-24-24,75 0,-26 24,26 0,-26 0,26-1,24-23,25 0,-25 0,-74-23,0-1,-124-24,-199 1,-24-25,74 72,174 0,-25 0,123 24,-24 0,50 0,24-24,26 0,-1 0,-50 0,-24-24,-99 0,-50 24,-25 0,50 0,74 24,1 0,98-1,0 1,26-24,-1 0,-25 0,-74-24,-74 1,24-1,50 24,0 0,25 0,0 0,25 0,-1 24,50-24,1 0,-26 0,0-24,-24 24,0 0,-25-24,-1 24,-24 0,25 0,50 0,-26 0,1 0,74 24,-25-24,0 0,0 0,1 0,-26 0,25 0,-24 0,24 0,0 0,0 0,1 0,-1 0,-25 0,25 24,1-1,24-23,-25 0,25 0,0 24,-25-24,25 0,0 48,0-48,0 24,0-1,25 1,-25-24,0 24,0 0,0-24,25 0,-25 23,24-23,-24 0,25 0,0 0,0 0,24 24,-49-24,25 0,0 0,0 0,24 0,1 0,24 0,1 0,-1 24,-24-24,-1 0,1 0,-50 0,49 0,-49 0,25 0,50 0,-26 0,26 24,-26-24,1 24,-50-24,25 0,24 0,50 0,100 0,98-48,26 48,-51 0,-148 0,25 0,-99 0,-1 0,1 0,-1 0,-49-24,50 24,49-24,174 1,198-1,0-47,-446 71,0 0,49 0,100 0,24 0,50 23,-25-23,-74 24,0 0,-149-24,24 0,51 0,24 24,149-1,-25 1,99 0,-322-24,0 0,25 0,99-24,74 0,100 1,-1 23,-73 0,-51 0,-98 0,-1 0,-74 0,50 0,-1 0,50 0,75 0,49 0,0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7:29.7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173 104,'0'0,"0"0,0 0,25 0,25-25,24 1,75 0,0-1,-75 25,-24 0,24 0,-74 0,25 0,0 0,-1 0,26 0,24 0,-24 0,24 25,25-1,25 0,-24 1,24-1,-25 1,-25-25,0 24,-74 1,50-25,-50 0,74 0,50 0,124-25,50-48,-25 48,-75 25,-49 0,-75 0,-24 0,-1 0,50 0,-74 0,25 0,49 25,74-1,75 1,-49-1,-51 1,-48-1,-76-24,26 0,24 25,100-1,-25 25,24-24,-123-25,24 0,1 0,-75 0,0 0,24 0,51 0,-26 0,26 0,24 24,-25-24,1 25,-26-25,1 24,-1 1,1-25,-25 0,0 0,-25 0,0 24,24-24,-24 0,0 0,25 0,-25 25,0-25,0 24,-74-24,24 25,-24-1,24 0,-49-24,25 25,-1-1,1 1,0-1,24-24,0 0,-24 25,0-25,24 24,-24-24,24 0,25 0,0 0,25 0,-49 0,24 0,-24 0,-1 0,0 0,26 0,-1 0,0 0,25 0,-25 0,0-24,-24 24,49 0,-25 0,-25 0,50 0,-24 0,24 0,-50 0,0 0,-24-25,-75 1,1-1,-51 1,50-25,50 49,-25-24,75 24,-1 0,25 0,1 0,24 0,-25 0,-25 0,-24-25,-25 25,-75-24,1-1,-1 25,25 0,50 0,25 0,24 0,1 0,49 0,-25 0,0 0,-25 0,-24 0,0 0,-75 25,50-25,-50 24,75-24,24 0,0 25,26-25,-1 0,0 0,0 0,-24 0,-51 24,-98-24,-25 24,49-24,50 0,1 0,98 0,0 0,0 0,25 0,-25 0,1 0,-1 0,25 0,-25 0,25 0,-25 25,0-25,25 0,-24 0,24 0,0 0,-25 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6:31.06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75,'49'0,"26"0,49-25,49-1,0 1,26 25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6:37.72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6:52.70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0 205,'0'0,"49"0,1 0,0 0,-25 0,49 24,-49-24,-25 0,49 0,-49 0,50 24,-25-24,25 0,24 0,0 25,50 23,-24-23,24 24,-50-1,26-48,-26 25,-24-1,-1-24,1 24,-1-24,26 0,74 0,99 0,-25 0,25 0,-124 25,-24-25,-100 0,49 0,51-25,123 1,50 0,0 24,-50-25,-223 25,50-24,99 24,124-24,124 24,99 0,-248 0,-124 0,-49 0,-75 0,24 0,-24 0,75 0,49 0,149 0,0 0,0 0,-124 24,-50-24,-25 0,-24 0,-25 0,25 0,-26 0,1-24,-25 24,25 0,0-25,24 1,51 24,-1-49,25 0,-50 25,-49 0,0 24,-25 0,0-25,0 25,0 0,-25 0,-49-24,49 24,0 0,0 0,1 0,-26 24,-24 1,-1-1,25-24,1 0,-26 24,75-24,-24 0,-26 0,50 0,-25 0,-49 0,74 0,-50 0,0 0,-24-24,24 0,1-1,-26 25,1 0,-1 0,26-24,-26 24,50-24,-49 24,49 0,-24 0,-1 0,25 0,0 0,1 0,-26 0,0 0,-24-25,-75 25,25 0,-50-49,25 49,25 0,0 0,25 0,0 0,24 25,1-25,24 24,50-24,-50 0,26 25,-1-25,25 0,-75 0,-24-25,-50 1,-49 24,-1-25,50 25,0-24,50 24,25 0,-1 0,50 0,-24 0,24 0,25 0,-25 0,-24 0,-26 0,1 0,-50 0,-50 0,75 24,-50 1,25-1,74 1,-24 23,-1-48,50 25,1-25,24 0,-50 0,-24 0,-26-25,-24 1,0 0,-25-1,50 1,25-1,24 1,-25 24,26 0,49 0,-50 0,50 0,-25-24,25 24,-24 0,-1 0,0 0,-50 0,1 0,0 0,-1 0,26 0,-26 24,25-24,26 0,-1 0,0 24,0-24,0 25,25-25,-24 0,24 0,0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7:00.00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2633 403,'0'0,"-25"-25,25 25,-25 0,0 0,0-24,0 24,0 0,0-25,25 25,-50 0,50-24,-25 24,0 0,-26-24,51 24,-25 0,0 0,0-25,0 25,25 0,-50 0,50 0,-25 0,25 0,-50 0,50 0,-25 0,-26 0,51 0,-50 25,50-25,-25 0,-25 48,-25-23,-25 48,-26 25,1-1,49-48,51-25,0 1,0-25,25 0,-25 0,0 0,0 0,-50-25,25-48,-26 73,26-49,-50 1,25 23,24-24,-24 25,25 24,50-24,-50 24,50 0,-25 0,0-25,0 25,-26 0,51-24,-25 24,-25 0,25 0,0 0,0 0,0 0,-25 0,50 0,-25 0,0 0,25 0,-26 0,26 0,-25 0,25 0,0 0,-25 24,25-24,-25 0,0 25,0-25,25 0,-25 0,0 0,25 0,0 0,0 0,50-25,126-24,49-24,26-49,-75 98,-76-1,-75 25,0 0,-25 0,25 0,-25 0,25 0,0 0,-25 0,26 0,-1 0,50 0,-25 0,0 0,25 0,-24 0,-1 0,-25 25,0-25,25 24,0-24,0 0,1 25,24-1,-25 0,-25-24,0 0,0 0,0 0,0 0,26 0,-26 0,25 0,-50 0,25 0,0 0,0 0,-25 0,50 0,-25 0,-25 0,0 0,50 0,-50 0,26 0,-1-24,0 24,-25 0,25 0,-25 0,0 0,0-24,-50 24,-1-25,-49 1,25-1,-51-23,51 23,25 25,-25 0,75 0,-25 0,-25 0,25 0,-1 0,-49 0,25 0,50 0,-50 0,0 0,0 0,-1 0,1 0,0 25,-25-25,50 0,-25 24,-1-24,26 0,0 0,0 0,0 0,-25 0,25 24,-50 1,50-25,-26 0,26 0,0 0,0 24,-25-24,25 25,0-25,-25 0,50 0,-51 24,51-24,-25 0,25 0,-50 24,50-24,-25 0,0 0,0 0,25 0,0 0,-25 0,25 0,-25 0,0 0,25 0,-25-24,25 24,-25 0,25-24,-26 24,1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7:07.96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0 138,'0'0,"0"0,49-23,75 23,50-23,49 23,-49 0,-50 0,-100 0,-24 0,25 0,0 0,0 0,0 0,24 23,1-23,-1 0,75 0,25 0,-25 0,-50 0,-24 0,-50 0,25 0,-25 0,25 0,-1 0,26 0,0 0,49 0,-25 0,25 0,1 0,-51 0,1 0,-25 0,49 0,75 0,24 0,-24 0,-25 0,-25 0,-49 0,-1 0,1 0,0 0,-50-23,0 23,49 0,1-23,24 23,75 0,24 0,1 0,-75 0,0 0,-24 0,-75 0,0 0,25-22,-1 22,51-23,24 23,25 0,-25-23,0 23,25 0,-25 0,-24 0,-1 0,1 0,-26 0,26 0,73 0,26 23,-25 0,-1-1,-73-22,-1 23,1-23,-26 0,-49 0,25 0,-25 0,74 0,26 0,48 0,26 0,-50 0,25-23,-50 23,-74-22,24 22,26 0,-1 0,0 0,26 0,-51 0,1 0,-1 0,-24 0,0 22,-25-22,49 0,-49 23,25-23,-25 0,25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7:20.8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5533 297,'0'-25,"0"25,0 0,-25 0,-24-25,24 25,-25-24,1 24,49-25,-50 25,50 0,-50 0,25 0,-24 0,49 0,-50 0,50 0,-25 0,1 0,-26 0,0 0,-24 0,24 0,1 0,-1 0,0 0,1 0,-50 0,49 0,-25 0,1 0,24 0,26 0,-1 0,0 0,0 0,25 25,0-25,-25 0,25 0,-49 0,-26 0,1-25,-1 25,1-25,24 25,-24 0,24 0,1-25,24 25,-25 0,25 0,25 0,-49 0,24 0,-25 0,1 0,-26 0,50 0,1 0,-1 0,0 0,0 0,25-25,-25 25,-49 0,-1-25,1 25,-25-25,-25 1,49 24,26 0,24 0,-25 0,25 0,1 0,-26 0,25 0,0 0,25 0,-25 0,-24 0,49 0,-50 0,1 0,24 0,-25 0,1 0,-1 0,50 0,-50 0,50 0,-25 0,-24 0,49 0,-50 0,50 0,-25 0,1 0,-1 0,25 0,-25 0,-25 0,-24 0,-1-25,-73 25,73-25,1 25,24 0,25 0,-24 0,49 0,-25 0,-25 0,50 25,-25-25,1 0,-1 0,0 0,0 25,0-25,25 0,-25 0,1 0,24 0,-25 0,25 0,-25 0,0 0,25 0,-25 0,25 0,-24 0,24 0,-50 0,50 0,-25 0,25 0,-49 0,49 0,-50 0,50 0,-25 0,25 0,-25 0,25 0,-25 0,1 0,24 0,-25 0,25 0,-25 0,25 0,-25 0,0 0,25 0,-24 0,24 0,0 0,-25 0,0 0,25 24,-25-24,25 0,0 0,-25 0,25 25,0-25,-25 0,25 25,-24-25,24 0,-25 0,25 0,-25 0,0 0,25 0,0 25,-25-25,25 0,0 0,0 25,0 0,25-25,-25 0,0 25,25-25,-25 0,0 24,0-24,25 0,-25 0,25 0,-1 0,26-24,-50-1,25 25,0 0,0 0,24-25,-49 25,25 0,0 0,0 0,-25 0,24 0,-24 0,50 0,-50 0,25 0,0 0,0 0,-1 0,-24 0,50 0,-50 0,25 0,49 0,-49 0,0 0,-25 0,25 0,-1-25,26 25,25 0,24-25,0 25,25 0,-49 0,-1 0,0 0,-24 0,0 0,-1 0,26 0,-50 0,-1 0,1 0,0 0,0 0,0 0,-1 0,1 0,-25 0,0 0,25 0,0 0,49 0,1 0,24 0,25 25,-74 0,-1-25,26 0,-75 0,25 25,49 0,-24-1,49-24,-25 25,50 0,-49 25,-25-50,-1 25,1 24,-1-49,1 0,-25 25,0-25,-25 0,24 0,-24 0,50-25,49 25,25-25,25 25,-25 0,0 0,-49 0,24 0,-49 0,-1 0,1 0,0 0,-1 0,1 25,-50-25,50 0,-50 0,49 0,26 0,-1 0,0 0,26 0,-1 0,-49 0,-1 0,-24 0,0 0,-25 0,25 0,-1 0,-24 0,25 0,-25 0,0 0,25 0,-25 0,25 0,0 0,-25 0,25 0,-1 0,1 0,-25 0,0 0,-25 0,-24 0,-26 0,1 0,-25 0,-1 0,-49 0,50 0,0 25,25-25,24 25,0 0,1-25,-1 0,-74 25,49-25,-24 0,25 0,24 0,1 25,-51-25,51 0,-26 0,1 0,-1 0,26 0,-1 0,0 0,1 0,-1 0,-24-25,24 25,-24 0,74 0,-50-25,25 25,-49 0,24 0,1-25,-26 25,25 0,1 0,24-25,0 25,0-25,1 25,-1 0,25 0,-25 0,0 0,25 0,-25 0,25 0,-49 0,-26 0,26-25,-26 25,-24-24,25 24,-1-25,-74 25,75 0,-1 0,1 0,49 0,-25 0,50 0,-24 0,-26 0,25 0,0 0,1 0,-1 25,25-25,-25 0,25 0,-50 0,50 0,-25 0,1 24,-1-24,0 0,25 0,-50 25,50-25,-24 25,-1-25,0 0,0 0,0 0,1 25,24-25,-25 0,0 0,25 0,-25 0,25 0,-25 0,25 0,-25 25,1-25,24 0,-25 0,25 0,-25 0,0 0,25 0,0 0,-25 0,25 0,-24 0,24 0,-25 0,0 0,25 0,-25 0,0 0,-24 0,-1 0,0 0,-24 0,74 0,-50 0,26 0,-1 0,0 0,0 0,0 0,-24 0,49 0,-25 25,25-25,-50 0,50 0,-25 0,25 0,-24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7:36.0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0 325,'0'0,"49"0,1 0,49 0,50 0,74 25,0 0,-49-1,-50 1,0 0,-49 0,24-25,-25 25,1 0,-26 0,1-1,-25-24,0 0,24 0,-49 0,0 0,25 0,74-49,75-26,0 25,-1 1,-49 24,-24 0,-51 25,26 0,-51 0,1 0,0 0,-25 0,25 0,0 0,24 0,26 0,74 0,74-50,25 50,-74 0,-50 0,-100 0,-24 0,50 0,74 0,50 0,49 0,-74 0,0 0,-75 0,-74 0,25 0,-25 0,74 0,-24-24,49 24,50 0,-75 0,-24 0,0 0,-1 0,1-25,24 25,-24-25,24 25,-74 0,25 0,-25 0,25 0,-25-25,25 25,-25 0,0 0,0 0,-25 0,0 0,0 0,-49 0,24 0,-24 0,0 0,-1 0,50 0,-24 0,-1 0,25 0,0 0,-49 0,0 0,49 0,-25 0,1 0,24 0,-50 0,26 0,-51 0,-48 0,48 0,26 0,24 0,1 0,-1 0,0 0,-24 0,24 0,-24 0,24 0,1 0,49 0,-25 0,0 0,-24 0,-26 0,-74-25,-24 0,-26-24,50 24,-24 0,24 25,50 0,49 0,0 0,-24 0,24 0,50 0,-49 25,24-25,0 0,0 0,25 0,-49 0,-51 0,-24 25,-49-25,24 24,50 1,-1-25,26 25,-1-25,1 25,24-25,26 0,-26 0,25 25,0-25,-24 25,49-25,-25 0,0 0,0 25,-24-25,24 0,0 0,25 0,-25 0,-24 0,49 0,-25 0,-25 24,50-24,-49 0,24 0,0 0,25 0,-25 0,0 0,1 0,24 0,-25 0,25 0,-25 0,25 0,-25 0,0 0,25 0,-24 0,24 0,-25 0,0 0,0 0,0 0,-24-24,-1 24,25 0,0 0,-24 0,49 0,-25 0,0 0,0 0,25 0,0-25,-24 25,24 0,0 0,0 0,0-25,24 25,1-25,0 25,25 0,-1-25,1 25,-50 0,25 0,-25 0,25 0,-25 0,24 0,1 0,-25 0,25 0,-25 0,25-25,0 25,24 0,26 0,49-25,-25 25,0 0,25 0,-49 0,-1-24,0 24,-24 0,0 0,-1 0,-49 0,25 0,-25 0,25 0,0 0,0 0,-25 0,49 0,-49 0,25 24,0-24,0 0,24 0,-24 25,25-25,-1 0,1 0,-50 0,0 0,25 0,-1 0,51-25,-1 1,100 24,0-25,-26 25,-48 0,-1 0,-25 0,1 0,-26 0,26 0,-50 0,24 25,1-25,-25 0,0 24,24-24,-49 0,25 0,0 0,-25 0,0 25,25-25,-25 0,24 0,-24 0,50-25,99 25,-25 0,74 0,26 0,-51 0,-73 0,-1 25,-25-25,-24 25,-1-25,-24 25,25-25,-50 0,0 0,25 0,-1 0,26 0,0 0,49 0,-25 0,-24 0,0 0,-26 0,26 0,-25 0,-25 0,25 0,-1 0,26 0,-50 0,25 0,0 0,-1 0,-24 0,25 0,-25 0,25 0,0 0,0 0,74 0,0 0,25 0,-49 0,49 0,-75 0,1 0,-25 0,0 0,-25 0,24 0,1 25,-25-25,25 0,-25 0,0 0,0 25,-25-25,0 0,25 0,0 0,-24 25,24-1,-25-24,25 25,0-25,0 0,-25 25,0-25,25 0,-25 25,1-25,-1 0,0 0,0 0,0 25,0-25,1 0,-1 0,0 25,-25-25,50 0,-24 0,-51 24,26-24,-1 25,0-25,-24 0,-1 25,26 0,-1 0,1-25,-1 0,25 25,0-25,-24 0,-1 0,25 25,-24-25,-1 0,50 0,-50 0,26 0,24 0,-50 0,50 0,-25 0,0 0,1 0,24-25,-50 25,-24 0,24-25,0 25,-24-50,0 50,-1-25,25 25,26 0,-1 0,25 0,-25 0,25 0,-25 0,0 0,25 0,-24 0,-1 0,0 0,-25 0,50 0,-24 0,-1 0,25 0,-25 0,25 0,-25 0,-74 0,0-25,-1 25,-48-24,48-1,-24 0,50 0,-1 25,1 0,24 0,-24 0,24 0,26 0,-1 0,0 0,0 0,-24 0,49 0,-25 0,25 0,0 0,-50 0,0 0,1 0,-50 0,-50-25,50 25,-50 0,74 0,26 0,-1 0,0 0,1 0,24 0,0 0,0 0,25 0,-49 0,24 25,0-25,25 0,-25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7:51.58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2132 7,'0'0,"0"0,25-25,1 25,-330 50,-127 127,203-101,76 0,25-26,77 26,-1-26,-127-50,1-25,50 25,26 0,50 0,-25-25,0 0,51-26,0 51,25 0,0 25,0-25,0 0,0 0,0 0,0 0,0-50,50 50,-24-51,-1 51,-25-25,25 25,1 0,-26-25,25 25,-25-25,25 25,1 0,-1-26,0 1,51 0,-76-1,26 26,-26 0,0 0,25 0,0 0,26 0,0 51,-26-51,26 25,-51-25,0 26,25-26,-25 0,0-26,0 26,51 0,-1 0,26-25,-25 25,0 0,-26 0,1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7:58.01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0 148,'0'0,"25"0,0 0,74-21,75 21,74-20,-75 20,-49 0,0 0,-49 0,-1 0,-24 0,0 0,24 0,-24 20,24-20,-74 0,25 0,0 0,-1 21,-24-21,25 0,25 0,49 0,50 0,49 0,-74 0,1 0,-76 0,1 0,-25 0,-1 20,1-20,0 0,0 0,0 0,-1 0,-24 0,25 0,0 0,49 0,26 0,73 0,1 0,-25 0,-124 0,-1 0,76 0,24 0,25 0,-25-20,24 20,-23 0,-26 0,-99-21,25 21,-1-20,76 0,48 0,1-1,0 1,-50 0,-74 20,0 0,0 0,49 0,1 0,24 0,25 0,-25 0,25 20,-49-20,-75 0,0 0,24 0,26 0,0 0,-1 0,26 0,-1 0,-24 0,-1 20,-49-20,25 0,0 0,-25 0,25 0,-25 0,25 0,-1 0,26 0,-25 0,0 0,-25 0,24 0,-24 0,50 0,0 0,-1 0,1 0,24 0,-49 0,0 0,0 0,-25 0,25 0,-25 0,24 0,-24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8:07.33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5952 247,'0'0,"0"0,-25 0,-25 0,-24 24,-1 0,-49-24,0 0,-24 24,-1-24,50 25,24-25,1 0,24 0,1 0,-1 0,50 0,-25 0,0 0,0 0,-24 0,-1 0,-49-25,-25 1,0 0,0-24,-25 0,75 48,24-24,-49-25,74 49,0 0,-24 0,49-24,-25 24,0 0,0 0,25 0,-25 0,1 0,-51 0,26 0,-51 0,-24 24,0-24,0 25,50-25,0 0,24 0,25 24,0-24,0 0,1 0,-1 24,0-24,0 0,-24 0,-1-24,-24 0,-50-1,24 25,-24-24,50 0,0 0,24 0,25 24,25 0,-25 0,1 0,-1 0,-50 0,26 0,-26 0,-24 24,25 0,-1 0,-24-24,74 24,0 1,1-25,-1 0,0 24,25-24,-25 0,0 24,1-24,24 0,0 0,-25 0,25 24,-25-24,25 0,-25 0,-24 0,-1 0,-49 0,0 0,-26-24,51-24,-50 23,50 25,49-24,-25 0,1 0,24 24,0 0,0 0,0 0,25 0,-24 0,24 0,0 0,0 0,0 0,24 0,26 24,0-24,-1 48,50 1,1-25,-26 0,0 0,26 24,-51-48,26 24,-26 0,-24-24,0 25,0-25,0 0,-1 0,1 0,0 0,-25 0,25 0,0 0,-25 0,24 0,-24 0,0 0,25 0,0-25,0 25,-25 0,25 0,-1-24,1 24,0 0,-25-24,25 24,-25-24,25 24,-1 0,76 0,48 0,26 0,0 0,-75 0,0 0,-24 0,-26 0,1 0,-25 0,-25 0,24 0,1 0,25-24,24 24,25-24,1 24,-1 0,25-24,-124 24,25-24,49 24,25-24,75 24,0 0,-50 0,0 0,-124 0,0-25,24 25,51 0,-1-24,50 24,-24 0,48 0,-48-24,48 24,-73 0,-75 0,25 0,-1 0,26 0,0 0,24 0,1 0,24 0,-50 0,-24 0,0 0,25 0,-50 0,49 0,-49 24,50-24,-25 0,-1 0,-24 0,50 0,-25 0,0 0,24 0,-49 0,25 0,0 0,0 0,-1 0,-24 0,25 0,0 0,-25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7:35.90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82 175,'0'0,"0"0,0 0,75 0,25-24,99 24,74-25,-49 0,-25 25,-75 0,26-25,-51 25,50 0,-49 0,24 0,-124 0,0 0,25 0,50 0,49-24,174-1,175 25,-50-25,-150 25,-223 0,25 0,99 0,75 0,173 0,-198 0,-50 25,-24-25,-76 0,1 0,-75 0,50 0,49 0,25 0,50 0,1 25,-76-25,1 24,-76-24,26 25,-25-25,0 0,0 0,-25 0,0 25,-25 0,25-1,-50 1,25 25,-24-1,24 0,-25 1,25-25,25-1,0-24,0 0,0 25,-25 0,25-25,0 24,0-24,-25 0,0 0,1 0,24-24,-50-1,25 25,0-25,-25 1,1 24,24 0,-25 0,-50 0,26 0,-26 24,1 26,24-26,-49 51,0-51,24 1,-24 24,-26 1,51-25,-25 24,49-24,0-25,26 25,-26-1,50-24,0 0,25 0,-25 0,25 0,-74 0,-100-99,-125 25,1 0,24-25,25 50,75-1,50 26,25 24,24 0,0 0,26 24,-1-24,25 0,0 0,25 0,-50 25,-74-25,-50 0,-50 0,-25 25,50-25,50 0,50 0,-1 0,50 24,1 1,24-25,0 0,25 0,-25 0,0 0,0 0,-24 0,24 0,25 0,-50 25,25-25,0 25,0-25,0 0,1 0,-1 24,25-24,0 0,-25 0,25 25,-25-25,25 0,0 0,0 0,124-25,100-24,75-50,-1 74,-99-24,-50 24,-74 25,-25 0,-1 0,26 0,-25 0,49 50,26-50,-26 24,-24 1,-1 0,-24-25,-25 0,50 0,-1 0,26-25,-26 25,-74 0,0-25,50 1,74-1,75-25,125-73,98 98,-198 0,-50 25,-49 0,-51 0,-74 0,25 0,25 0,25 25,24 0,50 24,1 1,-51 24,-24-74,-50 25,24-25,-49 0,50 0,0 0,49 0,75-25,75 25,-100 0,25 0,-49 0,-51 0,1 25,-25-25,0 0,-50 24,24-24,-24 0,0 0,0 0,-24 0,-1 25,-50 0,25-25,-49 24,24-24,1 25,-1-25,0 25,26-25,24 25,0-25,0 0,0 0,-50 0,26 24,-1-24,-25 0,1 0,24 0,-25 0,-74-24,75 24,-26 0,-24 0,49 0,25 0,1 0,24 0,-50 0,75 0,-25 0,0-25,-24 25,-51-25,-74 25,-249 0,-74 0,99 74,199-24,50-26,49 1,26 0,-1 0,25-1,25 1,0-25,25 0,-24 0,-1 0,25 0,-50 0,0-25,0 1,-24 24,-26-50,1 25,24 25,-24-24,24 24,-24 0,24 0,25 0,1 0,24 0,25 0,-25 0,-25 0,-25 0,-24 0,-1 0,1 0,-25 0,24 0,26 24,24-24,-25 25,50-25,0 0,1 0,-1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8:14.66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321 3,'99'0,"74"0,50 0,0 0,-25 49,-49 1,-26 24,1 25,25 0,-50 25,-25-25,-49-25,0-49,-25-1,0-24,0 25,0-25,0 25,0 0,0-25,-25 24,0-24,0 25,25 0,-24-25,24 25,0-25,-25 0,0 0,25-25,-49-25,24 26,-25-26,1 1,-1-1,50 1,-25 49,25-25,0 25,-24-50,-1 1,0 24,0-24,1 24,-26-25,50 26,0 24,0-25,-25 25,1 0,24 0,-25 0,-25 0,1 0,24 0,-49 0,74 25,-50-25,1 0,-26 24,26 1,-1 0,1-25,24 25,-25-25,26 0,-26 24,1-24,-1 0,0 0,1-24,-25 24,49 0,0-25,-24 25,49-25,-50 25,0 0,26-25,-26 25,1-24,-1 24,25 0,1 0,24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8:16.8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8:27.3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8558 311,'-25'0,"25"0,-25 0,-25-24,26 24,-26 0,-24-24,24 24,25 0,-24 0,-1-24,25 0,-24 24,-1 0,25 0,1 0,-26 0,50 0,-25 0,-24 0,49 0,-50 0,50 0,-25 0,-49 0,49 0,0 0,0 0,25 0,-49 0,49 0,-50 0,1 0,-26 0,1 0,-1 0,1 0,0 24,-26 0,1-24,25 24,0-24,24 24,25 0,0-24,25 24,-24-24,-1 0,0 0,-49-24,-50 0,-25 0,25 0,-25 0,25 0,74 0,1 24,-26 0,26 0,-1 0,1 0,24 0,0 0,25 0,-49 0,49 0,-25 0,0 0,25 24,-25-24,25 0,-25 0,-49 0,24-24,-49 0,-25 0,0 0,50 24,-25-23,-1-1,26 24,-25 0,25 0,-1 0,1 0,49 0,25 0,0 0,-25 0,0 0,1 0,-1 0,-50 0,1 0,0 0,-26 0,26 0,-25 0,0 0,24 0,1 0,24 0,-24 0,24 0,50 0,-49 0,-1 0,25 0,1 0,24 0,-25 0,25 24,-25-24,0 0,0 0,25 0,-74 0,-50 0,-25-24,-74 0,25 24,98-24,1 24,-25 0,75 0,-26 0,51 0,-26 0,25 0,0 0,1 0,24 0,-25 24,0-24,25 0,-50 0,-24 0,-25 0,-75 0,75 0,-50 0,75 0,-1 0,26 0,-1 0,-24 0,74 0,-25 0,0 0,1 0,-1 0,0 0,25 0,-25 0,0 0,1-24,-26 24,0-24,26 24,-26 0,25 0,25 0,-49 0,24 0,0 0,25 0,0 0,0 0,0 0,0 72,0-1,0 1,25 0,0 0,-25-72,0 24,24-24,1 0,0 0,49 0,1-48,-1 48,50-72,-49 48,-26 0,1 24,-1 0,1-24,-25 24,49 0,-24 0,-1 0,1 0,-25 0,49 0,-49 0,0 0,-1 0,-24 0,50 0,-50 0,25 24,0-24,-1 0,1 24,-25-24,25 0,25 0,-1 0,50-24,75 24,-50 0,49 0,-24 0,-50 0,-24 0,-26 0,-24 0,0 0,25 0,24 0,25 0,75 24,-75 0,50 0,-75-24,-24 0,-26 0,1 0,50 0,24 0,50 0,74 0,-50 0,-49 24,0-24,-124 0,0 0,25-24,0 24,25 0,49 0,49 0,51 0,-26 0,-24 0,-74 0,-51 0,1 0,25 0,24 0,25 0,1 24,-1-24,25 0,-124 0,0 0,24 0,51 0,-1 0,25 0,1 0,-26 24,0-24,-24 0,0 24,-26-24,-24 0,0 0,25 0,0 0,25 0,-1 0,26 0,-1 0,-24 0,-1 0,-24 0,0 0,-1 0,-24 0,0-24,25 24,-25 0,50 0,-1 0,26 0,49 0,-50 0,1 0,-26 0,1 0,-25 0,-25 0,24 0,-24 0,0 0,25-24,25 24,-1 0,26 0,24 0,-25 0,1 0,-50 0,-1 24,1-24,0 0,-25 0,25 0,-25 0,24 0,1 0,-25 0,25 0,-25 0,25 0,-25 0,25 0,-1 0,-24 0,25 0,-25 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3:58:40.82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4:00:02.22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3818 223,'0'0,"0"0,0 0,-50 0,25 0,-25 0,-24 0,-1 0,0 0,-25 0,25 0,0 0,-25 0,26 0,24 0,0 0,0 0,0 0,0 0,-25 0,75 0,-50 0,50 0,0-24,-25 24,25 0,-25 0,-25-25,-24 1,-76-24,-50-1,75 25,-24 0,74 24,0 0,25 0,-25 0,25 0,0 0,25 0,0 0,0 0,-24 0,24 0,-25 24,25-24,-50 24,25 1,25-25,0 0,25 0,-25 24,0-24,25 0,0 24,-25-24,25 0,-25 0,0 0,-25 0,50 0,-50 0,26 0,-26 0,0 24,25-24,0 0,0 0,0 0,0 0,25 0,-25 24,0-24,-25 0,0 49,-25-25,25-24,25 0,1 0,-26 0,50 0,-50-24,25 24,0-24,0 24,-25 0,50 0,-25 0,0 0,0 0,25 0,-25 0,25 0,0 0,0 0,25 0,25 24,25-24,25 48,-50 1,-1-49,-49 24,25-24,0 24,0-24,0 0,-25 0,25 0,0 0,25 0,0 0,0-24,0 24,0 0,0 0,-25 0,0 0,24 0,-49 0,0 0,25 0,-25-24,50 24,50 0,125 0,-76 0,76 0,-75 24,-50-24,-50 0,-1 0,1 24,25-24,-75 0,25 0,0 0,0 0,0 0,-25 0,25 0,0 0,0 0,25 0,0 0,0 0,0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9T14:00:50.97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4:46.09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-1 27,'0'0,"0"0,0 0,50 0,99 49,100 0,49 0,-49 24,-75-24,-50-24,-24 23,24 1,-25-24,1-1,-26 1,26-1,-100-24,50 0,-1-24,26-1,-25 1,24-1,-24 1,-50 24,25 0,0 0,-25 0,24 0,1 0,50-25,-1 25,1-24,-50 24,0 0,0 0,-25 0,0 0,0 0,0 24,-25-24,0 0,0 0,25 0,-50 0,-24-24,-26-25,-24 0,-25 0,0-24,24 49,1-1,25 25,24-24,0 24,26 0,24 0,0 0,-25 0,50 0,-49 0,-26 0,0 0,-24 0,-50 24,0 25,49-24,-24-1,49-24,1 24,24 1,-25-25,26 0,24 0,25 0,0 0,-25 0,0 0,0-25,25 25,-25 0,1 0,24 0,0 0,49 0,51 0,24 49,-25-49,-24 25,-25-25,-25 24,49-24,26 0,-26 0,51-24,73 24,-48 0,48 24,-48 25,-26 0,-124-49,0 0,0 0,25-25,124-23,100-50,198-24,-49 24,-150 98,-123 0,-1 0,-99 0,0 0,-25 0,25 0,-25 0,49 0,76 49,-1 0,25 0,0-1,-74 1,-50-49,0 0,24 0,26 0,49 0,-124 0,0 0,50-24,74 24,199-73,150 48,-100 1,-373 24,49 0,51 0,74 0,99 0,-24 24,-50 1,-125-25,-24 0,124 0,-174 0,25 0,-25-25,50 25,49 0,125 0,223 49,1 0,-175 0,-148 0,-76-25,-24-24,0 24,-25-24,50-24,99 24,50-24,99-1,-49 25,-249 0,0 0,-25 0,25 0,0 0,50-24,49 24,125 0,74 0,-24 0,-150 0,-124 0,0 0,25 0,99 0,150 0,148 0,-49 0,-199 24,-99 1,-75-25,0 0,0 0,0 0,-25 0,0 0,0 0,-25 0,1 0,-1-25,-25 1,26-1,-1-24,25 49,25-24,-25 0,0-1,25 1,0-1,0 1,0-1,-24 25,24 0,-25 0,0 0,0 0,25 0,-50 0,25 0,0 0,-24 25,-1-25,25 0,0 0,0 0,1 0,-1 0,25 0,-25 0,0 24,25-24,-25 0,0 25,-24-25,-26 24,-49 25,-25-25,49 1,-24 24,-1 0,51-49,24 24,25-24,0 24,25-24,-24 0,-1 0,0 0,25 25,-50-25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5:06.718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0,'0'0,"24"0,26 0,0 0,24 0,25 0,-24 0,-1 0,1 0,-26 0,1 0,-1 0,1 0,-25 0,0 0,-25 0,24 0,1 0,25 0,-25 0,24 0,-49 0,25 0,0 0,-25 0,25 0,49 0,-24 24,49-24,-99 0,49 0,26 0,-1 0,26 0,-1 24,0-24,50 25,0-1,-25-24,24 0,1 24,-49-24,-1 0,-74 0,-25 0,0 0,0 0,0 0,49 0,26 0,24 0,25 0,25 0,-1 0,-24 0,25 0,-25 0,-49 0,49 24,-75-24,51 0,98 0,100 0,123 24,-173-24,-248 0,50 0,74 0,99 0,249-48,222 48,-272 0,-397 0,24 0,26 0,73 0,125 0,149 0,0 0,-422 0,0 0,24-24,26 24,99 0,124-24,-248-1,-1 25,150 0,49 0,199 0,-124 25,-50-25,-248 0,49 0,75 0,99 24,50 24,-25 0,-248-48,50 0,0 0,98 0,1 0,75 0,-51 25,-74-25,-24 0,-26 24,-49-24,25 0,-25 0,25 0,0 0,0 0,-1 0,1 0,0 0,0 0,24 24,-49-24,25 0,0 0,-25 0,0 0,-50 24,1-24,-26 24,-24 0,-25 1,0-1,-25 0,25-24,75 24,-1-24,25 0,-24 24,-1 0,25-24,-49 0,24 25,25-25,1 0,-1 0,-25 0,1 0,-1 0,-24 0,-1 0,1 0,49 0,-25-25,26 25,24 0,-75-24,25 24,-24 0,24 0,-24 0,24 0,1 0,-1 0,-24 0,24 0,50 0,-25 0,1 0,-26-24,-49 0,-100 0,-49 0,-25-1,50 25,50 0,24 0,50 0,-26 25,76-25,24 0,-25 24,26-24,-51 0,-24 0,-75 0,-24 0,-75 24,99 0,-49 24,124-23,49-1,1-24,24 0,0 0,-74 0,-75 24,-49-24,25 24,-1-24,100 0,-25 0,74 0,50 0,-49 0,49 0,-25 0,-49 0,-75 0,-99 0,-50 24,75-24,0 0,74 0,25 0,74 0,0 0,26 0,-26 0,25 0,-49 0,-75 0,25 0,-99-24,99 0,-25 0,74 24,1-24,24 24,50 0,-24 0,-51 0,-49 0,-124 48,-50 0,1-24,49-24,74 0,75 0,25 0,-1 0,50 0,1 0,-1 0,25 0,-50 0,-24 0,-1-24,-74 0,25 0,25 0,-25 24,50-24,24-1,1 25,-1-24,50 24,-25 0,25 0,-25 0,25 0,-24 0,-1 0,25 0,-25 0,25 0,-25 0,0 0,25 0,-25 0,25 0,-24 0,24 0,0 0,-25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5:18.15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223 124,'0'0,"0"0,0 0,25 0,49 0,100 0,124-50,173 1,25 24,-223 25,-100 0,-98 25,-50-25,49 24,-74 1,50-25,-50 0,24 0,26 0,124 0,148-25,149-24,75 49,-273 0,-25 49,-223-49,24 0,75 0,149 75,149-26,123 50,-272-25,-99-24,-174-50,0 0,49 0,-49 0,75 0,49 0,149 0,198 0,-49 0,-422 0,0 0,49 0,150 0,297 0,421 49,-148 1,-471-26,-273-24,-25 0,0 0,0 0,99 0,124 0,397 0,224 50,-150-1,-669-49,49 0,50 0,174 0,322 0,-49 25,-348-25,-198 0,-1 0,-24 0,0 25,0-25,50 0,124 0,-174-25,0 25,49 0,75-50,75 1,74-25,-25 0,0 49,-248 25,49 0,1 0,99-25,49 25,50 0,-50 0,-49-25,-49 25,-76 0,-24 0,0 0,-24 0,-1-24,-25-1,-49 25,24-25,1 1,0-1,-26 0,51 25,-1 0,1 0,-1 0,-24 0,24 0,0 0,26 25,-1-25,0 0,-74 0,-149 25,-372-25,-149 74,322-25,249-24,49 0,75-25,-1 0,50 0,25 0,0 24,-24-24,-1 0,-50 0,-98 0,-298 0,-224 0,25 0,348 0,123 25,51 0,73 0,1-25,24 24,1-24,-1 0,-74 0,-298 0,-347-49,-148 24,495-24,174 49,99 0,50 0,25 0,49 0,0 0,-74 0,-75 0,-347 24,-173-24,198 25,223-25,124 25,0 0,50-25,25 24,24-24,25 0,-24 0,-125 0,-198 0,-347 0,-125 50,423-50,222 24,50 1,50-25,50 0,-1 25,0-25,50 0,-24 0,-26 0,-24 0,-1 0,-74 0,25 0,-49 0,74 0,24 0,-24 0,24 0,1 0,0 0,49 0,0 0,0 0,0 0,1 0,-26 0,0 0,1 0,24 0,25 0,-25 0,25 0,-25 0,1 0,24 0,0 0,-25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5:29.27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200 442,'25'-25,"0"0,75 25,124-25,75 0,-24 25,-51 0,-24 25,-101 0,-49 0,25 0,-25 1,-25-26,0 0,25 0,-25 0,24 0,-24 0,-25 0,0 0,50-26,50-24,75-25,49-26,-24 26,24 25,-74 0,-51 50,-24 0,0 0,0 25,0-25,0 25,-1-25,-24 0,0 25,-25-25,-25 0,25 0,0 25,50-25,24 0,126 25,49 0,-49 0,-1 26,-99-51,0 25,-76 0,-24-25,0 0,0 0,25 0,75 0,49-25,26 25,-1 0,-49 0,-50 0,-100 0,25 0,25-25,74 25,76 0,74 0,-24 0,-126 0,-49 0,-25 0,-25 0,0 0,50 25,49-25,1 25,0-25,-1 0,-49 0,0 0,0 0,-25 0,-50 0,0 0,0 0,25 0,0 0,25 25,-50-25,25 0,24 0,-24 25,0-25,0 0,0 0,-25 0,25 0,-25 0,0 0,-50 0,25 0,0 25,-74 0,24 0,-25 1,-50-1,51-25,-26 25,75-25,0 0,0 0,25 0,0 0,-24 0,49 0,-25-25,0 25,0 0,0 0,25 0,-50-25,25 25,25-26,-25 26,0 0,25 0,-50 0,25 0,-25 0,0-25,-24 0,-1 25,25 0,0 0,0 0,-25 0,1 0,49 0,-25 0,0 0,0 0,0 25,0-25,0 0,-24 25,49-25,0 0,0 0,25 0,-25 0,-50 0,-50 0,-74-25,-1 0,1 0,49 0,75 25,-24-25,24 25,-25 0,25 0,-25 0,50 0,1 0,-1 0,0 0,0 0,0 0,0 0,25 0,25 0,-25 0,25 0,-50 0,26 0,-1 25,-25-25,0 25,25-25,0 0,0 0,0 0,0 0,0 0,0 0,0 25,0-25,0 0,25 0,-49 25,24 0,-25 1,-75 24,-25 0,51 25,-26-24,50-51,0 25,0-25,51 0,-1 25,0-25,25 0,-25 0,25 0,0 0,-25 0,-25-25,-50-26,-25-24,-99 0,49-26,-24 1,99 25,0 24,26 26,24 25,25-25,0 0,0 25,0 0,0 0,25 0,-25 0,-25 0,-50-25,1 25,-76 0,25 0,26 0,49 0,-50 0,75 0,25 0,-24 0,24 25,0-25,25 0,-25 0,25 0,0 0,-25 0,-25 0,0 0,-25 0,0 0,1 0,-1 0,25 0,0 0,25 25,0-25,0 25,0-25,25 0,-25 0,0 0,25 25,0 0,0 1,25-1,0 25,-25 0,25-25,0 0,25 26,-50-51,0 25,25-25,0 25,-25-25,25 0,-25 0,25 0,25 0,24-50,26 24,-25-49,50 50,-100 0,0 0,0 0,-1 25,26 0,-25-25,0-1,50 26,-25-25,-25 25,25-25,50 25,-51-25,26 25,0 0,0 0,-25 0,25 0,24 0,1 50,0-25,25 1,-125-26,24 0,51 0,50-26,99 1,26 0,24 0,-99 25,-51-25,26 0,-75 0,-25 25,-25 0,74 0,76 0,99 25,1-25,-26 25,-99-25,-26 0,-124 0,25 0,50 0,50 0,74 0,51-25,-51 25,-99 0,-25-25,0 25,-75-25,50 25,-25 0,49-25,76 25,-25 0,49-25,-24 25,-50 0,-26 0,-49 0,0 0,25 0,0 0,75 0,-50 0,-1 0,1 25,25-25,50 0,-26 0,-24 0,-25 0,-75 0,25 0,0 0,25 0,24 0,1 0,25 0,0 25,-25-25,-25 0,-26 0,-24 25,25-25,-25 0,25 0,-25 25,25-25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2-08-08T13:55:42.56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ransparency" value="170"/>
      <inkml:brushProperty name="tip" value="rectangle"/>
      <inkml:brushProperty name="rasterOp" value="maskPen"/>
      <inkml:brushProperty name="fitToCurve" value="1"/>
      <inkml:brushProperty name="ignorePressure" value="1"/>
    </inkml:brush>
  </inkml:definitions>
  <inkml:trace contextRef="#ctx0" brushRef="#br0">0 217,'0'0,"0"0,25 0,-1 0,51 0,-1 0,100 0,49 0,25-25,25 25,-50 0,25 0,-49 25,-50 25,-1 0,-48 0,-100-50,24 0,26 0,49-25,75 0,99-25,-25 25,0-25,25-49,-25 49,25 25,-75 0,-24 25,-25 0,-75 0,-24 25,-26-25,-24 0,75 0,24 0,149 75,50-1,-50-24,-25-25,-49 0,-100-25,0 0,-74 0,75 0,24 0,174 25,198 50,50-50,-273 49,-74-74,-100 0,-74 0,25 0,99 0,0 25,124 25,-25 25,-24-50,-174-25,24 0,50 0,75 0,74 0,-25 0,-99 0,-49 0,-50 0,-1 0,26-25,173 0,75 0,74 25,-74 0,-150 0,-24 0,-49 0,24 0,100 0,24 0,50 0,-25 25,-149-25,0 0,-74 0,0 0,74 0,75 0,98 0,100 0,-74 0,-75 25,-198-25,25 0,74 0,124 0,50 0,-50 0,-75 0,-74 0,-99 0,25 0,25 0,49 0,99 0,51 0,-1 0,-50 0,-99 0,-24 0,-75 0,49 0,50 0,1 0,49 0,49 25,-74-25,25 0,-50 0,0 0,-24 0,-51 0,-24 0,75 0,24 0,50 0,-25 0,25 0,-50 0,-25 0,1 25,-26-25,-24 0,0 0,-25 0,25 0,-25 0,25 0,-1 0,26 0,-50 0,25 0,0 0,-1 0,-24 0,25 0,0 0,0 0,-25 0,25 0,-25 0,0 0,25 0,-25 0,0-25,0 0,0 25,0-25,0 0,0 0,0 25,0-25,-25 25,25 0,0 0,-25 0,0 0,25-25,-25 25,25 0,-49 0,49 0,-25 0,0 0,-25 0,26 0,-26 0,-24 0,24 0,25 0,0 0,-24 0,24 0,-25 0,-49 0,25 0,-75 0,25 0,25 0,-25 0,24 0,1 0,0 0,25 0,-1 0,-24 0,49 0,1 0,-1 0,1 0,-26 25,50-25,25 0,-24 0,-1 0,-25-25,-74-25,-124 1,-50-26,-24 25,123 25,1 0,74 25,25 0,0 0,24 0,-24 0,25 0,-1 0,25 0,50 0,-49 0,24 25,0-25,0 0,25 0,0 0,-24 0,-1 0,-50 0,1 0,-100 0,1 0,-75 0,74 50,25-25,25 0,-25 25,1-50,24 25,24-25,1 24,50-24,-1 0,0 0,1 0,24 0,0 0,0 0,-24 0,-75 0,-149-49,-149 49,-49 0,148 0,100 0,49 25,26-1,-1 26,74-25,26-25,-1 25,50-25,-49 0,-125-25,-248 0,-421 0,74-24,347 49,224 0,99 0,24 0,1 0,24 0,50 0,-25 24,25-24,-24 0,-26 0,-74 0,-50 0,-74-24,-25 24,75 0,0 24,49 26,0 0,74-25,26 0,24-25,25 0,-50 0,-74 25,-99 0,-74 25,24 24,49-24,51-25,74 25,24-50,26 0,24 25,0-25,0 0,-24 0,-75-25,-1 0,-123 0,0 0,75 25,24 0,25 0,49 0,1 0,49 0,0 0,1 0,-1 0,25 0,-75 0,-24 0,-149-25,-25 25,0 0,75-25,24 25,75 0,25 0,24 0,-24 0,49 0,0 0,0 0,25 0,-49-25,49 25,-50-24,50-1,-25 0,-24 0,24 0,-25 0,25 0,1 25,-1-25,0 25,25 0,-25 0,25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27761B4E-7C17-4FD3-B601-BEACE60C8152}" type="datetimeFigureOut">
              <a:rPr lang="en-US"/>
              <a:pPr/>
              <a:t>8/5/2015</a:t>
            </a:fld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4B03A29D-16D0-4405-818E-CE068F0FB2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87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13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1691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2896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0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7474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0623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95257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844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140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9369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359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046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912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33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7052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56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5" name="Freeform 4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5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Freeform 16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Rectangle 18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20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21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23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Rectangle 27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8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3" name="Freeform 29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Freeform 30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" name="Freeform 31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Freeform 32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" name="Freeform 33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" name="Freeform 34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9" name="Freeform 35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" name="Freeform 36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Rectangle 37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2" name="Rectangle 45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Rectangle 46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pic>
          <p:nvPicPr>
            <p:cNvPr id="34" name="Picture 43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230" name="Rectangle 38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231" name="Rectangle 39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" name="Rectangle 40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" name="Rectangle 4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42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2CBD6-446A-4A80-80E0-547305448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4BA2CC-DCE4-46C8-8C7E-A52C48B7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65138"/>
            <a:ext cx="1943100" cy="5630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65138"/>
            <a:ext cx="5676900" cy="5630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B8FDBF-16C9-4DAE-977D-54128DDB6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65138"/>
            <a:ext cx="7772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01CFBD-B6FB-4DA3-95F2-1DC4197562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426618-5085-4AF4-AF18-4754B89554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BC3350-F38E-458E-AE74-AEE039DCE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A0F0F-2E6F-4D26-96BC-583B3A617E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2A43C3-9A8F-4597-8D0E-D873993880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620F-DC5B-4765-B798-C5E1A2A305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BD07D-2D8F-4E6A-A3C8-551F861A09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CBB9D-3513-4F7F-87D0-72F9862673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E16AAF-4F0F-4580-8677-77F00BDE55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9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1032" name="Freeform 8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2" name="Freeform 1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4" name="Freeform 2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7" name="Freeform 2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4" name="Freeform 30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8" name="Rectangle 34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1" name="Freeform 37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5138"/>
            <a:ext cx="7772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70234F6F-C18E-4086-B87C-AADCAAA75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  <p:sldLayoutId id="214748367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ustomXml" Target="../ink/ink17.xml"/><Relationship Id="rId3" Type="http://schemas.openxmlformats.org/officeDocument/2006/relationships/customXml" Target="../ink/ink14.xml"/><Relationship Id="rId7" Type="http://schemas.openxmlformats.org/officeDocument/2006/relationships/customXml" Target="../ink/ink1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emf"/><Relationship Id="rId5" Type="http://schemas.openxmlformats.org/officeDocument/2006/relationships/customXml" Target="../ink/ink15.xml"/><Relationship Id="rId4" Type="http://schemas.openxmlformats.org/officeDocument/2006/relationships/image" Target="../media/image17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emf"/><Relationship Id="rId13" Type="http://schemas.openxmlformats.org/officeDocument/2006/relationships/customXml" Target="../ink/ink23.xml"/><Relationship Id="rId3" Type="http://schemas.openxmlformats.org/officeDocument/2006/relationships/customXml" Target="../ink/ink18.xml"/><Relationship Id="rId7" Type="http://schemas.openxmlformats.org/officeDocument/2006/relationships/customXml" Target="../ink/ink20.xml"/><Relationship Id="rId12" Type="http://schemas.openxmlformats.org/officeDocument/2006/relationships/image" Target="../media/image23.emf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11" Type="http://schemas.openxmlformats.org/officeDocument/2006/relationships/customXml" Target="../ink/ink22.xml"/><Relationship Id="rId5" Type="http://schemas.openxmlformats.org/officeDocument/2006/relationships/customXml" Target="../ink/ink19.xml"/><Relationship Id="rId15" Type="http://schemas.openxmlformats.org/officeDocument/2006/relationships/customXml" Target="../ink/ink24.xml"/><Relationship Id="rId10" Type="http://schemas.openxmlformats.org/officeDocument/2006/relationships/image" Target="../media/image22.emf"/><Relationship Id="rId4" Type="http://schemas.openxmlformats.org/officeDocument/2006/relationships/image" Target="../media/image19.emf"/><Relationship Id="rId9" Type="http://schemas.openxmlformats.org/officeDocument/2006/relationships/customXml" Target="../ink/ink21.xml"/><Relationship Id="rId14" Type="http://schemas.openxmlformats.org/officeDocument/2006/relationships/image" Target="../media/image24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customXml" Target="../ink/ink25.xml"/><Relationship Id="rId7" Type="http://schemas.openxmlformats.org/officeDocument/2006/relationships/customXml" Target="../ink/ink27.xml"/><Relationship Id="rId12" Type="http://schemas.openxmlformats.org/officeDocument/2006/relationships/image" Target="../media/image2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emf"/><Relationship Id="rId11" Type="http://schemas.openxmlformats.org/officeDocument/2006/relationships/customXml" Target="../ink/ink29.xml"/><Relationship Id="rId5" Type="http://schemas.openxmlformats.org/officeDocument/2006/relationships/customXml" Target="../ink/ink26.xml"/><Relationship Id="rId10" Type="http://schemas.openxmlformats.org/officeDocument/2006/relationships/image" Target="../media/image28.emf"/><Relationship Id="rId4" Type="http://schemas.openxmlformats.org/officeDocument/2006/relationships/image" Target="../media/image26.emf"/><Relationship Id="rId9" Type="http://schemas.openxmlformats.org/officeDocument/2006/relationships/customXml" Target="../ink/ink28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13" Type="http://schemas.openxmlformats.org/officeDocument/2006/relationships/customXml" Target="../ink/ink35.xml"/><Relationship Id="rId18" Type="http://schemas.openxmlformats.org/officeDocument/2006/relationships/image" Target="../media/image36.emf"/><Relationship Id="rId26" Type="http://schemas.openxmlformats.org/officeDocument/2006/relationships/image" Target="../media/image40.emf"/><Relationship Id="rId3" Type="http://schemas.openxmlformats.org/officeDocument/2006/relationships/customXml" Target="../ink/ink30.xml"/><Relationship Id="rId21" Type="http://schemas.openxmlformats.org/officeDocument/2006/relationships/customXml" Target="../ink/ink39.xml"/><Relationship Id="rId7" Type="http://schemas.openxmlformats.org/officeDocument/2006/relationships/customXml" Target="../ink/ink32.xml"/><Relationship Id="rId12" Type="http://schemas.openxmlformats.org/officeDocument/2006/relationships/image" Target="../media/image33.emf"/><Relationship Id="rId17" Type="http://schemas.openxmlformats.org/officeDocument/2006/relationships/customXml" Target="../ink/ink37.xml"/><Relationship Id="rId25" Type="http://schemas.openxmlformats.org/officeDocument/2006/relationships/customXml" Target="../ink/ink41.xml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35.emf"/><Relationship Id="rId20" Type="http://schemas.openxmlformats.org/officeDocument/2006/relationships/image" Target="../media/image37.emf"/><Relationship Id="rId29" Type="http://schemas.openxmlformats.org/officeDocument/2006/relationships/customXml" Target="../ink/ink4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emf"/><Relationship Id="rId11" Type="http://schemas.openxmlformats.org/officeDocument/2006/relationships/customXml" Target="../ink/ink34.xml"/><Relationship Id="rId24" Type="http://schemas.openxmlformats.org/officeDocument/2006/relationships/image" Target="../media/image39.emf"/><Relationship Id="rId5" Type="http://schemas.openxmlformats.org/officeDocument/2006/relationships/customXml" Target="../ink/ink31.xml"/><Relationship Id="rId15" Type="http://schemas.openxmlformats.org/officeDocument/2006/relationships/customXml" Target="../ink/ink36.xml"/><Relationship Id="rId23" Type="http://schemas.openxmlformats.org/officeDocument/2006/relationships/customXml" Target="../ink/ink40.xml"/><Relationship Id="rId28" Type="http://schemas.openxmlformats.org/officeDocument/2006/relationships/image" Target="../media/image41.emf"/><Relationship Id="rId10" Type="http://schemas.openxmlformats.org/officeDocument/2006/relationships/image" Target="../media/image32.emf"/><Relationship Id="rId19" Type="http://schemas.openxmlformats.org/officeDocument/2006/relationships/customXml" Target="../ink/ink38.xml"/><Relationship Id="rId31" Type="http://schemas.openxmlformats.org/officeDocument/2006/relationships/image" Target="../media/image42.emf"/><Relationship Id="rId4" Type="http://schemas.openxmlformats.org/officeDocument/2006/relationships/image" Target="../media/image30.emf"/><Relationship Id="rId9" Type="http://schemas.openxmlformats.org/officeDocument/2006/relationships/customXml" Target="../ink/ink33.xml"/><Relationship Id="rId14" Type="http://schemas.openxmlformats.org/officeDocument/2006/relationships/image" Target="../media/image34.emf"/><Relationship Id="rId22" Type="http://schemas.openxmlformats.org/officeDocument/2006/relationships/image" Target="../media/image38.emf"/><Relationship Id="rId27" Type="http://schemas.openxmlformats.org/officeDocument/2006/relationships/customXml" Target="../ink/ink42.xml"/><Relationship Id="rId30" Type="http://schemas.openxmlformats.org/officeDocument/2006/relationships/customXml" Target="../ink/ink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Official_portrait_of_Barack_Obama.jp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emf"/><Relationship Id="rId5" Type="http://schemas.openxmlformats.org/officeDocument/2006/relationships/customXml" Target="../ink/ink45.xml"/><Relationship Id="rId4" Type="http://schemas.openxmlformats.org/officeDocument/2006/relationships/image" Target="../media/image4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customXml" Target="../ink/ink2.xml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customXml" Target="../ink/ink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customXml" Target="../ink/ink10.xml"/><Relationship Id="rId18" Type="http://schemas.openxmlformats.org/officeDocument/2006/relationships/image" Target="../media/image15.emf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12" Type="http://schemas.openxmlformats.org/officeDocument/2006/relationships/image" Target="../media/image12.emf"/><Relationship Id="rId17" Type="http://schemas.openxmlformats.org/officeDocument/2006/relationships/customXml" Target="../ink/ink12.xml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4.emf"/><Relationship Id="rId20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11" Type="http://schemas.openxmlformats.org/officeDocument/2006/relationships/customXml" Target="../ink/ink9.xml"/><Relationship Id="rId5" Type="http://schemas.openxmlformats.org/officeDocument/2006/relationships/customXml" Target="../ink/ink6.xml"/><Relationship Id="rId15" Type="http://schemas.openxmlformats.org/officeDocument/2006/relationships/customXml" Target="../ink/ink11.xml"/><Relationship Id="rId10" Type="http://schemas.openxmlformats.org/officeDocument/2006/relationships/image" Target="../media/image11.emf"/><Relationship Id="rId19" Type="http://schemas.openxmlformats.org/officeDocument/2006/relationships/customXml" Target="../ink/ink13.xml"/><Relationship Id="rId4" Type="http://schemas.openxmlformats.org/officeDocument/2006/relationships/image" Target="../media/image8.emf"/><Relationship Id="rId9" Type="http://schemas.openxmlformats.org/officeDocument/2006/relationships/customXml" Target="../ink/ink8.xml"/><Relationship Id="rId14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Principles of Government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smtClean="0"/>
              <a:t>Constitutions and Gov’t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Constitutional Gov’t- a gov’t in which a const. has authority to place clearly recognized limits on the powers of those who govern.</a:t>
            </a:r>
          </a:p>
          <a:p>
            <a:r>
              <a:rPr lang="en-US" sz="2800" smtClean="0"/>
              <a:t>Constitutions serve as incomplete guides</a:t>
            </a:r>
          </a:p>
          <a:p>
            <a:r>
              <a:rPr lang="en-US" sz="2800" smtClean="0"/>
              <a:t>Preamble- statement of goals</a:t>
            </a:r>
          </a:p>
          <a:p>
            <a:r>
              <a:rPr lang="en-US" sz="2800" smtClean="0"/>
              <a:t>Provides framework/plan for gov’t</a:t>
            </a:r>
          </a:p>
          <a:p>
            <a:r>
              <a:rPr lang="en-US" sz="2800" smtClean="0"/>
              <a:t>Highest law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074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997938" y="35336163"/>
              <a:ext cx="0" cy="0"/>
            </p14:xfrm>
          </p:contentPart>
        </mc:Choice>
        <mc:Fallback>
          <p:pic>
            <p:nvPicPr>
              <p:cNvPr id="3074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997938" y="3533616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075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8924825" y="36388675"/>
              <a:ext cx="0" cy="0"/>
            </p14:xfrm>
          </p:contentPart>
        </mc:Choice>
        <mc:Fallback>
          <p:pic>
            <p:nvPicPr>
              <p:cNvPr id="3075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8924825" y="3638867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3076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1117163" y="38319075"/>
              <a:ext cx="0" cy="0"/>
            </p14:xfrm>
          </p:contentPart>
        </mc:Choice>
        <mc:Fallback>
          <p:pic>
            <p:nvPicPr>
              <p:cNvPr id="3076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1117163" y="38319075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3077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60151963" y="49628425"/>
              <a:ext cx="0" cy="0"/>
            </p14:xfrm>
          </p:contentPart>
        </mc:Choice>
        <mc:Fallback>
          <p:pic>
            <p:nvPicPr>
              <p:cNvPr id="3077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151963" y="49628425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smtClean="0"/>
              <a:t>Types of Government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Anarchy- a situation where there is no gov’t</a:t>
            </a:r>
          </a:p>
          <a:p>
            <a:pPr>
              <a:lnSpc>
                <a:spcPct val="90000"/>
              </a:lnSpc>
            </a:pPr>
            <a:r>
              <a:rPr lang="en-US" smtClean="0"/>
              <a:t>Communist- gov’t own things like businesses and farms. It provides people w/ healthcare, education, and welfare</a:t>
            </a:r>
          </a:p>
          <a:p>
            <a:pPr>
              <a:lnSpc>
                <a:spcPct val="90000"/>
              </a:lnSpc>
            </a:pPr>
            <a:r>
              <a:rPr lang="en-US" smtClean="0"/>
              <a:t>Theocracy- gov’t in which religion and gov’t are allied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Types of Government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Dictatorship – rule by one or a few people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Autocracy- power and authority to rules in the hands of a single individual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Monarchy- a king, queen, or emperor exercises supreme powers of gov’t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Absolute Monarch- have complete and unlimited power to rule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/>
              <a:t>Constitutional Monarch- share gov’t powers with elected legislatures.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Oligarchy- a small group holds the power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098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89025" y="2597150"/>
              <a:ext cx="1585913" cy="215900"/>
            </p14:xfrm>
          </p:contentPart>
        </mc:Choice>
        <mc:Fallback>
          <p:pic>
            <p:nvPicPr>
              <p:cNvPr id="4098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73184" y="2533819"/>
                <a:ext cx="1617595" cy="34256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099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82688" y="5692775"/>
              <a:ext cx="1423987" cy="179388"/>
            </p14:xfrm>
          </p:contentPart>
        </mc:Choice>
        <mc:Fallback>
          <p:pic>
            <p:nvPicPr>
              <p:cNvPr id="4099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66850" y="5629630"/>
                <a:ext cx="1455663" cy="3056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100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27175" y="4143375"/>
              <a:ext cx="2482850" cy="250825"/>
            </p14:xfrm>
          </p:contentPart>
        </mc:Choice>
        <mc:Fallback>
          <p:pic>
            <p:nvPicPr>
              <p:cNvPr id="4100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511335" y="4079588"/>
                <a:ext cx="2514529" cy="37803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101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62100" y="4884738"/>
              <a:ext cx="3009900" cy="187325"/>
            </p14:xfrm>
          </p:contentPart>
        </mc:Choice>
        <mc:Fallback>
          <p:pic>
            <p:nvPicPr>
              <p:cNvPr id="4101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46260" y="4821336"/>
                <a:ext cx="3041579" cy="3141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102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54163" y="4116388"/>
              <a:ext cx="2393950" cy="277812"/>
            </p14:xfrm>
          </p:contentPart>
        </mc:Choice>
        <mc:Fallback>
          <p:pic>
            <p:nvPicPr>
              <p:cNvPr id="4102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538323" y="4052527"/>
                <a:ext cx="2425629" cy="40553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103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55988" y="4160838"/>
              <a:ext cx="366712" cy="9525"/>
            </p14:xfrm>
          </p:contentPart>
        </mc:Choice>
        <mc:Fallback>
          <p:pic>
            <p:nvPicPr>
              <p:cNvPr id="4103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440154" y="4093401"/>
                <a:ext cx="398741" cy="14401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104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0188" y="4848225"/>
              <a:ext cx="3063875" cy="179388"/>
            </p14:xfrm>
          </p:contentPart>
        </mc:Choice>
        <mc:Fallback>
          <p:pic>
            <p:nvPicPr>
              <p:cNvPr id="4104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484348" y="4784827"/>
                <a:ext cx="3095554" cy="30618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n-US" smtClean="0"/>
              <a:t>Types of Gov’t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Democracy- any system of gov’t in which rule is by the people</a:t>
            </a:r>
          </a:p>
          <a:p>
            <a:pPr lvl="1"/>
            <a:r>
              <a:rPr lang="en-US" smtClean="0"/>
              <a:t>Direct Democracy- people govern themselves by voting on issues individually as citizens</a:t>
            </a:r>
          </a:p>
          <a:p>
            <a:pPr lvl="1"/>
            <a:r>
              <a:rPr lang="en-US" smtClean="0"/>
              <a:t>Representative Democracy- people elect reps and give them the power to make laws and conduct gov’t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12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0150" y="2178050"/>
              <a:ext cx="1911350" cy="179388"/>
            </p14:xfrm>
          </p:contentPart>
        </mc:Choice>
        <mc:Fallback>
          <p:pic>
            <p:nvPicPr>
              <p:cNvPr id="512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84309" y="2114652"/>
                <a:ext cx="1943032" cy="30618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12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00688" y="1928813"/>
              <a:ext cx="401637" cy="233362"/>
            </p14:xfrm>
          </p:contentPart>
        </mc:Choice>
        <mc:Fallback>
          <p:pic>
            <p:nvPicPr>
              <p:cNvPr id="512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484853" y="1865071"/>
                <a:ext cx="433307" cy="36048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12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5679975" y="23501350"/>
              <a:ext cx="0" cy="0"/>
            </p14:xfrm>
          </p:contentPart>
        </mc:Choice>
        <mc:Fallback>
          <p:pic>
            <p:nvPicPr>
              <p:cNvPr id="512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5679975" y="2350135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512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54163" y="3251200"/>
              <a:ext cx="2776537" cy="160338"/>
            </p14:xfrm>
          </p:contentPart>
        </mc:Choice>
        <mc:Fallback>
          <p:pic>
            <p:nvPicPr>
              <p:cNvPr id="512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538324" y="3187785"/>
                <a:ext cx="2808215" cy="28752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512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509713" y="4589463"/>
              <a:ext cx="4276725" cy="169862"/>
            </p14:xfrm>
          </p:contentPart>
        </mc:Choice>
        <mc:Fallback>
          <p:pic>
            <p:nvPicPr>
              <p:cNvPr id="512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493873" y="4526125"/>
                <a:ext cx="4308764" cy="296899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0100"/>
            <a:ext cx="9144000" cy="762000"/>
          </a:xfrm>
        </p:spPr>
        <p:txBody>
          <a:bodyPr/>
          <a:lstStyle/>
          <a:p>
            <a:r>
              <a:rPr lang="en-US" smtClean="0"/>
              <a:t>Foundations of Democracy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Worth of the individual- liberty</a:t>
            </a:r>
          </a:p>
          <a:p>
            <a:r>
              <a:rPr lang="en-US" sz="2800" smtClean="0"/>
              <a:t>Active citizen participation</a:t>
            </a:r>
          </a:p>
          <a:p>
            <a:r>
              <a:rPr lang="en-US" sz="2800" smtClean="0"/>
              <a:t>Majority rules, minority rights</a:t>
            </a:r>
          </a:p>
          <a:p>
            <a:r>
              <a:rPr lang="en-US" sz="2800" smtClean="0"/>
              <a:t>Necessity of compromise (political parties)</a:t>
            </a:r>
          </a:p>
          <a:p>
            <a:r>
              <a:rPr lang="en-US" sz="2800" smtClean="0"/>
              <a:t>Free elections- one person, one vote</a:t>
            </a:r>
          </a:p>
          <a:p>
            <a:r>
              <a:rPr lang="en-US" sz="2800" smtClean="0"/>
              <a:t>Favorable economy</a:t>
            </a:r>
          </a:p>
          <a:p>
            <a:r>
              <a:rPr lang="en-US" sz="2800" smtClean="0"/>
              <a:t>Widespread education</a:t>
            </a:r>
          </a:p>
          <a:p>
            <a:r>
              <a:rPr lang="en-US" sz="2800" smtClean="0"/>
              <a:t>Social consensus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0962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670425" y="4670425"/>
              <a:ext cx="285750" cy="26988"/>
            </p14:xfrm>
          </p:contentPart>
        </mc:Choice>
        <mc:Fallback>
          <p:pic>
            <p:nvPicPr>
              <p:cNvPr id="40962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54590" y="4606733"/>
                <a:ext cx="317420" cy="1543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0963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538075" y="62342713"/>
              <a:ext cx="0" cy="0"/>
            </p14:xfrm>
          </p:contentPart>
        </mc:Choice>
        <mc:Fallback>
          <p:pic>
            <p:nvPicPr>
              <p:cNvPr id="40963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38075" y="62342713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40964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60713" y="2197100"/>
              <a:ext cx="2733675" cy="196850"/>
            </p14:xfrm>
          </p:contentPart>
        </mc:Choice>
        <mc:Fallback>
          <p:pic>
            <p:nvPicPr>
              <p:cNvPr id="40964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3144874" y="2133286"/>
                <a:ext cx="2765353" cy="3241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40965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33475" y="2178050"/>
              <a:ext cx="947738" cy="260350"/>
            </p14:xfrm>
          </p:contentPart>
        </mc:Choice>
        <mc:Fallback>
          <p:pic>
            <p:nvPicPr>
              <p:cNvPr id="40965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17637" y="2114673"/>
                <a:ext cx="979773" cy="38710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40966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251075" y="2741613"/>
              <a:ext cx="2820988" cy="53975"/>
            </p14:xfrm>
          </p:contentPart>
        </mc:Choice>
        <mc:Fallback>
          <p:pic>
            <p:nvPicPr>
              <p:cNvPr id="40966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35235" y="2678282"/>
                <a:ext cx="2852668" cy="18063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40967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60463" y="3205163"/>
              <a:ext cx="1992312" cy="196850"/>
            </p14:xfrm>
          </p:contentPart>
        </mc:Choice>
        <mc:Fallback>
          <p:pic>
            <p:nvPicPr>
              <p:cNvPr id="40967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44622" y="3141466"/>
                <a:ext cx="2023993" cy="32388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40968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446463" y="3205163"/>
              <a:ext cx="2224087" cy="206375"/>
            </p14:xfrm>
          </p:contentPart>
        </mc:Choice>
        <mc:Fallback>
          <p:pic>
            <p:nvPicPr>
              <p:cNvPr id="40968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430623" y="3141414"/>
                <a:ext cx="2255767" cy="33387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40969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357563" y="3340100"/>
              <a:ext cx="768350" cy="196850"/>
            </p14:xfrm>
          </p:contentPart>
        </mc:Choice>
        <mc:Fallback>
          <p:pic>
            <p:nvPicPr>
              <p:cNvPr id="40969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341721" y="3276403"/>
                <a:ext cx="800035" cy="32424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40970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5249863" y="3776663"/>
              <a:ext cx="2411412" cy="73025"/>
            </p14:xfrm>
          </p:contentPart>
        </mc:Choice>
        <mc:Fallback>
          <p:pic>
            <p:nvPicPr>
              <p:cNvPr id="40970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5234022" y="3713037"/>
                <a:ext cx="2443454" cy="20027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40971" name="Ink 11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4241800"/>
              <a:ext cx="2143125" cy="125413"/>
            </p14:xfrm>
          </p:contentPart>
        </mc:Choice>
        <mc:Fallback>
          <p:pic>
            <p:nvPicPr>
              <p:cNvPr id="40971" name="Ink 11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099813" y="4178373"/>
                <a:ext cx="2175166" cy="25226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40972" name="Ink 1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90850" y="4268788"/>
              <a:ext cx="723900" cy="322262"/>
            </p14:xfrm>
          </p:contentPart>
        </mc:Choice>
        <mc:Fallback>
          <p:pic>
            <p:nvPicPr>
              <p:cNvPr id="40972" name="Ink 1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2974651" y="4205056"/>
                <a:ext cx="755937" cy="44936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40973" name="Ink 1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9375100" y="42964100"/>
              <a:ext cx="0" cy="0"/>
            </p14:xfrm>
          </p:contentPart>
        </mc:Choice>
        <mc:Fallback>
          <p:pic>
            <p:nvPicPr>
              <p:cNvPr id="40973" name="Ink 1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29375100" y="4296410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40974" name="Ink 1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3000" y="4724400"/>
              <a:ext cx="3081338" cy="142875"/>
            </p14:xfrm>
          </p:contentPart>
        </mc:Choice>
        <mc:Fallback>
          <p:pic>
            <p:nvPicPr>
              <p:cNvPr id="40974" name="Ink 1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127159" y="4660700"/>
                <a:ext cx="3113019" cy="26991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9">
            <p14:nvContentPartPr>
              <p14:cNvPr id="40975" name="Ink 1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40598725" y="48139350"/>
              <a:ext cx="0" cy="0"/>
            </p14:xfrm>
          </p:contentPart>
        </mc:Choice>
        <mc:Fallback>
          <p:pic>
            <p:nvPicPr>
              <p:cNvPr id="40975" name="Ink 1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40598725" y="4813935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40976" name="Ink 1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3143250" y="5259388"/>
              <a:ext cx="1374775" cy="134937"/>
            </p14:xfrm>
          </p:contentPart>
        </mc:Choice>
        <mc:Fallback>
          <p:pic>
            <p:nvPicPr>
              <p:cNvPr id="40976" name="Ink 1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3127411" y="5195698"/>
                <a:ext cx="1406454" cy="26231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Presidential Government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Executive and Legislative branches of government are separate and independent of one another and coequal.</a:t>
            </a:r>
          </a:p>
          <a:p>
            <a:pPr eaLnBrk="1" hangingPunct="1"/>
            <a:r>
              <a:rPr lang="en-US" sz="2400" smtClean="0"/>
              <a:t>Checks and Balances maintain the overall balance of power in this type of government.</a:t>
            </a:r>
          </a:p>
        </p:txBody>
      </p:sp>
      <p:grpSp>
        <p:nvGrpSpPr>
          <p:cNvPr id="13316" name="Group 9"/>
          <p:cNvGrpSpPr>
            <a:grpSpLocks/>
          </p:cNvGrpSpPr>
          <p:nvPr/>
        </p:nvGrpSpPr>
        <p:grpSpPr bwMode="auto">
          <a:xfrm>
            <a:off x="1755775" y="223838"/>
            <a:ext cx="5634038" cy="569912"/>
            <a:chOff x="0" y="-64"/>
            <a:chExt cx="3549" cy="359"/>
          </a:xfrm>
        </p:grpSpPr>
        <p:sp>
          <p:nvSpPr>
            <p:cNvPr id="13318" name="Rectangle 5"/>
            <p:cNvSpPr>
              <a:spLocks noChangeArrowheads="1"/>
            </p:cNvSpPr>
            <p:nvPr/>
          </p:nvSpPr>
          <p:spPr bwMode="auto">
            <a:xfrm>
              <a:off x="0" y="-64"/>
              <a:ext cx="3549" cy="3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bIns="158700">
              <a:spAutoFit/>
            </a:bodyPr>
            <a:lstStyle/>
            <a:p>
              <a:endParaRPr lang="en-US"/>
            </a:p>
          </p:txBody>
        </p:sp>
        <p:sp>
          <p:nvSpPr>
            <p:cNvPr id="13319" name="Rectangle 8"/>
            <p:cNvSpPr>
              <a:spLocks noChangeArrowheads="1"/>
            </p:cNvSpPr>
            <p:nvPr/>
          </p:nvSpPr>
          <p:spPr bwMode="auto">
            <a:xfrm>
              <a:off x="0" y="0"/>
              <a:ext cx="3549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  <p:pic>
        <p:nvPicPr>
          <p:cNvPr id="13322" name="Picture 10" descr="Head and shoulders of a man in his forties with close-cropped hair, dressed in a dark grey suit, light blue shirt and blue with maroon and white rep tie. On his left lapel is a pin of the American flag. Over his right shoulder the U.S. flag and the presidential seal are a bit out of focus.">
            <a:hlinkClick r:id="rId3" tooltip="Barack Obama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38800" y="1981200"/>
            <a:ext cx="2689225" cy="3657600"/>
          </a:xfrm>
          <a:prstGeom prst="rect">
            <a:avLst/>
          </a:prstGeom>
          <a:noFill/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198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9031288" y="58310463"/>
              <a:ext cx="0" cy="0"/>
            </p14:xfrm>
          </p:contentPart>
        </mc:Choice>
        <mc:Fallback>
          <p:pic>
            <p:nvPicPr>
              <p:cNvPr id="4198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31288" y="58310463"/>
                <a:ext cx="0" cy="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Parliamentary Government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343400" cy="4876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Executive Branch is comprised of a prime minister and his cabinet.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The Parliament (Legislative) is the more powerful branch, therefore, prolonged conflict and deadlock are less likely to occur between the executive and legislative branches.</a:t>
            </a:r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3262313" y="2525713"/>
            <a:ext cx="9144000" cy="0"/>
          </a:xfrm>
          <a:prstGeom prst="rect">
            <a:avLst/>
          </a:prstGeom>
          <a:solidFill>
            <a:srgbClr val="FAE2CA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What is Government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Government is the institution through which a society makes and enforces its public policies.</a:t>
            </a:r>
          </a:p>
          <a:p>
            <a:pPr eaLnBrk="1" hangingPunct="1"/>
            <a:r>
              <a:rPr lang="en-US" smtClean="0"/>
              <a:t>Public Policies include taxation, defense, education, crime etc…..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Governmental Powers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Legislative- make laws</a:t>
            </a:r>
          </a:p>
          <a:p>
            <a:pPr eaLnBrk="1" hangingPunct="1"/>
            <a:r>
              <a:rPr lang="en-US" sz="2800" smtClean="0"/>
              <a:t>Executive- enforces laws</a:t>
            </a:r>
          </a:p>
          <a:p>
            <a:pPr eaLnBrk="1" hangingPunct="1"/>
            <a:r>
              <a:rPr lang="en-US" sz="2800" smtClean="0"/>
              <a:t>Judicial- interprets laws</a:t>
            </a: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844550" y="-731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6149" name="Picture 8" descr="Photo of US Capitol Building with blue and orange sky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67300" y="1981200"/>
            <a:ext cx="2971800" cy="41148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The State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State- a body of people, living in a defined territory, organized politically, and with the power to make and enforce laws.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Aristotle- scholar in ancient Greece, first student of gov’t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Characteristics of States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Population – a state must have people.</a:t>
            </a:r>
          </a:p>
          <a:p>
            <a:pPr eaLnBrk="1" hangingPunct="1"/>
            <a:r>
              <a:rPr lang="en-US" smtClean="0"/>
              <a:t>Territory – a state must have land.</a:t>
            </a:r>
          </a:p>
          <a:p>
            <a:pPr eaLnBrk="1" hangingPunct="1"/>
            <a:r>
              <a:rPr lang="en-US" smtClean="0"/>
              <a:t>Sovereignty – every state has supreme and absolute power within its territory.</a:t>
            </a:r>
          </a:p>
          <a:p>
            <a:pPr eaLnBrk="1" hangingPunct="1"/>
            <a:r>
              <a:rPr lang="en-US" smtClean="0"/>
              <a:t>Government – every state is politically organized.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26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3000" y="2197100"/>
              <a:ext cx="1992313" cy="196850"/>
            </p14:xfrm>
          </p:contentPart>
        </mc:Choice>
        <mc:Fallback>
          <p:pic>
            <p:nvPicPr>
              <p:cNvPr id="1026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27159" y="2133878"/>
                <a:ext cx="2024354" cy="3232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27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23963" y="2768600"/>
              <a:ext cx="1428750" cy="231775"/>
            </p14:xfrm>
          </p:contentPart>
        </mc:Choice>
        <mc:Fallback>
          <p:pic>
            <p:nvPicPr>
              <p:cNvPr id="1027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08124" y="2705258"/>
                <a:ext cx="1460428" cy="3588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028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08075" y="3330575"/>
              <a:ext cx="2222500" cy="268288"/>
            </p14:xfrm>
          </p:contentPart>
        </mc:Choice>
        <mc:Fallback>
          <p:pic>
            <p:nvPicPr>
              <p:cNvPr id="1028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92236" y="3267194"/>
                <a:ext cx="2254178" cy="39541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29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43000" y="4375150"/>
              <a:ext cx="2268538" cy="322263"/>
            </p14:xfrm>
          </p:contentPart>
        </mc:Choice>
        <mc:Fallback>
          <p:pic>
            <p:nvPicPr>
              <p:cNvPr id="1029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27159" y="4310697"/>
                <a:ext cx="2300220" cy="451534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pPr eaLnBrk="1" hangingPunct="1"/>
            <a:r>
              <a:rPr lang="en-US" smtClean="0"/>
              <a:t>Political Theories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/>
              <a:t>The Force Theory </a:t>
            </a:r>
            <a:r>
              <a:rPr lang="en-US" smtClean="0"/>
              <a:t>– states are born from force (ex- wars).</a:t>
            </a:r>
          </a:p>
          <a:p>
            <a:pPr eaLnBrk="1" hangingPunct="1">
              <a:lnSpc>
                <a:spcPct val="90000"/>
              </a:lnSpc>
            </a:pPr>
            <a:r>
              <a:rPr lang="en-US" u="sng" smtClean="0"/>
              <a:t>The Evolutionary Theory </a:t>
            </a:r>
            <a:r>
              <a:rPr lang="en-US" smtClean="0"/>
              <a:t>– claims states develop naturally out or the early family.</a:t>
            </a:r>
          </a:p>
          <a:p>
            <a:pPr eaLnBrk="1" hangingPunct="1">
              <a:lnSpc>
                <a:spcPct val="90000"/>
              </a:lnSpc>
            </a:pPr>
            <a:r>
              <a:rPr lang="en-US" u="sng" smtClean="0"/>
              <a:t>The Divine Right Theory </a:t>
            </a:r>
            <a:r>
              <a:rPr lang="en-US" smtClean="0"/>
              <a:t>– God created the state and royal birthline.</a:t>
            </a:r>
          </a:p>
          <a:p>
            <a:pPr eaLnBrk="1" hangingPunct="1">
              <a:lnSpc>
                <a:spcPct val="90000"/>
              </a:lnSpc>
            </a:pPr>
            <a:r>
              <a:rPr lang="en-US" u="sng" smtClean="0"/>
              <a:t>The Social Contract Theory </a:t>
            </a:r>
            <a:r>
              <a:rPr lang="en-US" smtClean="0"/>
              <a:t>– origin of a state is that of the “social contract”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Purpose of Government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maintain social order</a:t>
            </a:r>
          </a:p>
          <a:p>
            <a:pPr eaLnBrk="1" hangingPunct="1"/>
            <a:r>
              <a:rPr lang="en-US" smtClean="0"/>
              <a:t>To provide public services</a:t>
            </a:r>
          </a:p>
          <a:p>
            <a:pPr eaLnBrk="1" hangingPunct="1"/>
            <a:r>
              <a:rPr lang="en-US" smtClean="0"/>
              <a:t>To provide for national security and common defense</a:t>
            </a:r>
          </a:p>
          <a:p>
            <a:pPr eaLnBrk="1" hangingPunct="1"/>
            <a:r>
              <a:rPr lang="en-US" smtClean="0"/>
              <a:t>To provide for and control the economic system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050" name="Ink 2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16013" y="2241550"/>
              <a:ext cx="4475162" cy="187325"/>
            </p14:xfrm>
          </p:contentPart>
        </mc:Choice>
        <mc:Fallback>
          <p:pic>
            <p:nvPicPr>
              <p:cNvPr id="2050" name="Ink 2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9813" y="2178148"/>
                <a:ext cx="4507202" cy="31413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2051" name="Ink 3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04913" y="2786063"/>
              <a:ext cx="4598987" cy="231775"/>
            </p14:xfrm>
          </p:contentPart>
        </mc:Choice>
        <mc:Fallback>
          <p:pic>
            <p:nvPicPr>
              <p:cNvPr id="2051" name="Ink 3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189073" y="2722622"/>
                <a:ext cx="4630667" cy="35901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2052" name="Ink 4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52525" y="3340100"/>
              <a:ext cx="6330950" cy="241300"/>
            </p14:xfrm>
          </p:contentPart>
        </mc:Choice>
        <mc:Fallback>
          <p:pic>
            <p:nvPicPr>
              <p:cNvPr id="2052" name="Ink 4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136685" y="3276714"/>
                <a:ext cx="6362630" cy="36807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2053" name="Ink 5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081088" y="3857625"/>
              <a:ext cx="3133725" cy="268288"/>
            </p14:xfrm>
          </p:contentPart>
        </mc:Choice>
        <mc:Fallback>
          <p:pic>
            <p:nvPicPr>
              <p:cNvPr id="2053" name="Ink 5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65248" y="3793798"/>
                <a:ext cx="3165404" cy="39558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2054" name="Ink 6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96975" y="4340225"/>
              <a:ext cx="7010400" cy="330200"/>
            </p14:xfrm>
          </p:contentPart>
        </mc:Choice>
        <mc:Fallback>
          <p:pic>
            <p:nvPicPr>
              <p:cNvPr id="2054" name="Ink 6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81135" y="4277466"/>
                <a:ext cx="7042081" cy="455719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055" name="Ink 7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4964113"/>
              <a:ext cx="1295400" cy="206375"/>
            </p14:xfrm>
          </p:contentPart>
        </mc:Choice>
        <mc:Fallback>
          <p:pic>
            <p:nvPicPr>
              <p:cNvPr id="2055" name="Ink 7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09697" y="4900613"/>
                <a:ext cx="1327083" cy="333375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056" name="Ink 8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125538" y="2170113"/>
              <a:ext cx="4259262" cy="223837"/>
            </p14:xfrm>
          </p:contentPart>
        </mc:Choice>
        <mc:Fallback>
          <p:pic>
            <p:nvPicPr>
              <p:cNvPr id="2056" name="Ink 8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109690" y="2106417"/>
                <a:ext cx="4290959" cy="35087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2057" name="Ink 9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1276350" y="4456113"/>
              <a:ext cx="6554788" cy="241300"/>
            </p14:xfrm>
          </p:contentPart>
        </mc:Choice>
        <mc:Fallback>
          <p:pic>
            <p:nvPicPr>
              <p:cNvPr id="2057" name="Ink 9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60510" y="4392367"/>
                <a:ext cx="6586468" cy="36879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2058" name="Ink 10"/>
              <p14:cNvContentPartPr>
                <a14:cpLocks xmlns:a14="http://schemas.microsoft.com/office/drawing/2010/main" noRot="1" noChangeAspect="1" noEditPoints="1" noChangeArrowheads="1" noChangeShapeType="1"/>
              </p14:cNvContentPartPr>
              <p14:nvPr/>
            </p14:nvContentPartPr>
            <p14:xfrm>
              <a:off x="2035175" y="3330575"/>
              <a:ext cx="5465763" cy="233363"/>
            </p14:xfrm>
          </p:contentPart>
        </mc:Choice>
        <mc:Fallback>
          <p:pic>
            <p:nvPicPr>
              <p:cNvPr id="2058" name="Ink 10"/>
              <p:cNvPicPr>
                <a:picLocks noRot="1" noChangeAspect="1" noEditPoints="1" noChangeArrowheads="1" noChangeShapeType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019335" y="3267192"/>
                <a:ext cx="5497442" cy="360128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00100"/>
            <a:ext cx="9144000" cy="762000"/>
          </a:xfrm>
        </p:spPr>
        <p:txBody>
          <a:bodyPr/>
          <a:lstStyle/>
          <a:p>
            <a:pPr eaLnBrk="1" hangingPunct="1"/>
            <a:r>
              <a:rPr lang="en-US" smtClean="0"/>
              <a:t>Formations of Government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Unitary System- gives all key powers to the nat’l or central gov’t</a:t>
            </a:r>
          </a:p>
          <a:p>
            <a:pPr eaLnBrk="1" hangingPunct="1"/>
            <a:r>
              <a:rPr lang="en-US" smtClean="0"/>
              <a:t>Federal System- divides the power of gov’t between nat’l and state or local gov’ts</a:t>
            </a:r>
          </a:p>
          <a:p>
            <a:pPr eaLnBrk="1" hangingPunct="1"/>
            <a:r>
              <a:rPr lang="en-US" smtClean="0"/>
              <a:t>Confederacy- a loose union of independent states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830263"/>
            <a:ext cx="9144000" cy="701675"/>
          </a:xfrm>
        </p:spPr>
        <p:txBody>
          <a:bodyPr/>
          <a:lstStyle/>
          <a:p>
            <a:r>
              <a:rPr lang="en-US" sz="4000" smtClean="0"/>
              <a:t>Constitutions and Government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Constitution- a plan that provides the rules for gov’t</a:t>
            </a:r>
          </a:p>
          <a:p>
            <a:pPr lvl="1"/>
            <a:r>
              <a:rPr lang="en-US" smtClean="0"/>
              <a:t>Sets out ideas that people bound by the const. believe in and share</a:t>
            </a:r>
          </a:p>
          <a:p>
            <a:pPr lvl="1"/>
            <a:r>
              <a:rPr lang="en-US" smtClean="0"/>
              <a:t>Establishes the basic structure of gov’t and defines the gov’ts powers and duties</a:t>
            </a:r>
          </a:p>
          <a:p>
            <a:pPr lvl="1"/>
            <a:r>
              <a:rPr lang="en-US" smtClean="0"/>
              <a:t>Provides the supreme law for the country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 Blitz">
  <a:themeElements>
    <a:clrScheme name="Network Blitz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Network Blitz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etwork Blitz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Blitz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Blitz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Designs\Network Blitz.pot</Template>
  <TotalTime>555</TotalTime>
  <Words>591</Words>
  <Application>Microsoft Office PowerPoint</Application>
  <PresentationFormat>On-screen Show (4:3)</PresentationFormat>
  <Paragraphs>71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Wingdings</vt:lpstr>
      <vt:lpstr>Network Blitz</vt:lpstr>
      <vt:lpstr>Principles of Government</vt:lpstr>
      <vt:lpstr>What is Government</vt:lpstr>
      <vt:lpstr>Governmental Powers</vt:lpstr>
      <vt:lpstr>The State</vt:lpstr>
      <vt:lpstr>Characteristics of States</vt:lpstr>
      <vt:lpstr>Political Theories</vt:lpstr>
      <vt:lpstr>The Purpose of Government</vt:lpstr>
      <vt:lpstr>Formations of Government</vt:lpstr>
      <vt:lpstr>Constitutions and Government</vt:lpstr>
      <vt:lpstr>Constitutions and Gov’t</vt:lpstr>
      <vt:lpstr>Types of Government</vt:lpstr>
      <vt:lpstr>Types of Government</vt:lpstr>
      <vt:lpstr>Types of Gov’t</vt:lpstr>
      <vt:lpstr>Foundations of Democracy</vt:lpstr>
      <vt:lpstr>Presidential Government</vt:lpstr>
      <vt:lpstr>Parliamentary Government</vt:lpstr>
    </vt:vector>
  </TitlesOfParts>
  <Company>DCSS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Principles of Government</dc:title>
  <dc:creator>DCSS</dc:creator>
  <cp:lastModifiedBy>Cheryl Whigham</cp:lastModifiedBy>
  <cp:revision>23</cp:revision>
  <cp:lastPrinted>1601-01-01T00:00:00Z</cp:lastPrinted>
  <dcterms:created xsi:type="dcterms:W3CDTF">2007-01-11T15:53:34Z</dcterms:created>
  <dcterms:modified xsi:type="dcterms:W3CDTF">2015-08-05T16:06:23Z</dcterms:modified>
</cp:coreProperties>
</file>