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4" r:id="rId4"/>
    <p:sldId id="265" r:id="rId5"/>
    <p:sldId id="266" r:id="rId6"/>
    <p:sldId id="268" r:id="rId7"/>
    <p:sldId id="263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4A47-87BA-4721-B854-3DB060BBF5BD}" type="datetimeFigureOut">
              <a:rPr lang="en-US" smtClean="0"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FD47-68B9-49BD-B1F2-576CAB3B8D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511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4A47-87BA-4721-B854-3DB060BBF5BD}" type="datetimeFigureOut">
              <a:rPr lang="en-US" smtClean="0"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FD47-68B9-49BD-B1F2-576CAB3B8D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085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4A47-87BA-4721-B854-3DB060BBF5BD}" type="datetimeFigureOut">
              <a:rPr lang="en-US" smtClean="0"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FD47-68B9-49BD-B1F2-576CAB3B8D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32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4A47-87BA-4721-B854-3DB060BBF5BD}" type="datetimeFigureOut">
              <a:rPr lang="en-US" smtClean="0"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FD47-68B9-49BD-B1F2-576CAB3B8D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145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4A47-87BA-4721-B854-3DB060BBF5BD}" type="datetimeFigureOut">
              <a:rPr lang="en-US" smtClean="0"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FD47-68B9-49BD-B1F2-576CAB3B8D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169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4A47-87BA-4721-B854-3DB060BBF5BD}" type="datetimeFigureOut">
              <a:rPr lang="en-US" smtClean="0"/>
              <a:t>10/8/2015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FD47-68B9-49BD-B1F2-576CAB3B8D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688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4A47-87BA-4721-B854-3DB060BBF5BD}" type="datetimeFigureOut">
              <a:rPr lang="en-US" smtClean="0"/>
              <a:t>10/8/2015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FD47-68B9-49BD-B1F2-576CAB3B8D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74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4A47-87BA-4721-B854-3DB060BBF5BD}" type="datetimeFigureOut">
              <a:rPr lang="en-US" smtClean="0"/>
              <a:t>10/8/2015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FD47-68B9-49BD-B1F2-576CAB3B8D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569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4A47-87BA-4721-B854-3DB060BBF5BD}" type="datetimeFigureOut">
              <a:rPr lang="en-US" smtClean="0"/>
              <a:t>10/8/2015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FD47-68B9-49BD-B1F2-576CAB3B8D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444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4A47-87BA-4721-B854-3DB060BBF5BD}" type="datetimeFigureOut">
              <a:rPr lang="en-US" smtClean="0"/>
              <a:t>10/8/2015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FD47-68B9-49BD-B1F2-576CAB3B8D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88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4A47-87BA-4721-B854-3DB060BBF5BD}" type="datetimeFigureOut">
              <a:rPr lang="en-US" smtClean="0"/>
              <a:t>10/8/2015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FD47-68B9-49BD-B1F2-576CAB3B8D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68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D4A47-87BA-4721-B854-3DB060BBF5BD}" type="datetimeFigureOut">
              <a:rPr lang="en-US" smtClean="0"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1FD47-68B9-49BD-B1F2-576CAB3B8D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388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Requirements to Become President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90688"/>
            <a:ext cx="10954407" cy="4962360"/>
          </a:xfrm>
        </p:spPr>
        <p:txBody>
          <a:bodyPr/>
          <a:lstStyle/>
          <a:p>
            <a:r>
              <a:rPr lang="en-US" dirty="0" smtClean="0"/>
              <a:t>At least 35 years of age</a:t>
            </a:r>
          </a:p>
          <a:p>
            <a:r>
              <a:rPr lang="en-US" dirty="0" smtClean="0"/>
              <a:t>Native-born United States citizen</a:t>
            </a:r>
          </a:p>
          <a:p>
            <a:r>
              <a:rPr lang="en-US" dirty="0" smtClean="0"/>
              <a:t>Resident of the United States for at least 14 years.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27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Roles of the President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Head of State</a:t>
            </a:r>
          </a:p>
          <a:p>
            <a:pPr lvl="1"/>
            <a:r>
              <a:rPr lang="en-US" sz="3600" dirty="0" smtClean="0"/>
              <a:t>The President represents the entire nation and performs ceremonial roles</a:t>
            </a:r>
          </a:p>
        </p:txBody>
      </p:sp>
    </p:spTree>
    <p:extLst>
      <p:ext uri="{BB962C8B-B14F-4D97-AF65-F5344CB8AC3E}">
        <p14:creationId xmlns:p14="http://schemas.microsoft.com/office/powerpoint/2010/main" val="381750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Roles of the President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Chief Executive:</a:t>
            </a:r>
          </a:p>
          <a:p>
            <a:pPr lvl="1"/>
            <a:r>
              <a:rPr lang="en-US" sz="3600" dirty="0" smtClean="0"/>
              <a:t>The President influences the way laws are implemented.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9115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Roles of the President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Chief Legislator:</a:t>
            </a:r>
          </a:p>
          <a:p>
            <a:pPr lvl="1"/>
            <a:r>
              <a:rPr lang="en-US" sz="3600" dirty="0" smtClean="0"/>
              <a:t>The President presents to Congress a legislative program and a suggested budget.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9449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Roles of the President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Economic Planner:</a:t>
            </a:r>
          </a:p>
          <a:p>
            <a:pPr lvl="1"/>
            <a:r>
              <a:rPr lang="en-US" sz="3600" dirty="0" smtClean="0"/>
              <a:t>Prepares an economic report for Congress</a:t>
            </a:r>
          </a:p>
          <a:p>
            <a:pPr lvl="1"/>
            <a:r>
              <a:rPr lang="en-US" sz="3600" dirty="0" smtClean="0"/>
              <a:t>Is responsible for promoting high employment, and economic growth.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1930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Roles of the President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Party Leader</a:t>
            </a:r>
          </a:p>
          <a:p>
            <a:pPr lvl="1"/>
            <a:r>
              <a:rPr lang="en-US" sz="3600" dirty="0" smtClean="0"/>
              <a:t>Selects his party’s national chairman</a:t>
            </a:r>
          </a:p>
          <a:p>
            <a:pPr lvl="1"/>
            <a:r>
              <a:rPr lang="en-US" sz="3600" dirty="0" smtClean="0"/>
              <a:t>Gives speeches</a:t>
            </a:r>
          </a:p>
          <a:p>
            <a:pPr lvl="1"/>
            <a:r>
              <a:rPr lang="en-US" sz="3600" dirty="0" smtClean="0"/>
              <a:t>Raises money</a:t>
            </a:r>
          </a:p>
          <a:p>
            <a:pPr lvl="1"/>
            <a:r>
              <a:rPr lang="en-US" sz="3600" dirty="0" smtClean="0"/>
              <a:t>Plans political strategies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2096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Roles of the President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Chief Diplomat:</a:t>
            </a:r>
          </a:p>
          <a:p>
            <a:pPr lvl="1"/>
            <a:r>
              <a:rPr lang="en-US" sz="3600" dirty="0" smtClean="0"/>
              <a:t>Directs foreign policy.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8279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Roles of the President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Commander in Chief:</a:t>
            </a:r>
          </a:p>
          <a:p>
            <a:pPr lvl="1"/>
            <a:r>
              <a:rPr lang="en-US" sz="3600" dirty="0" smtClean="0"/>
              <a:t>Shares with Congress the power to declare war</a:t>
            </a:r>
          </a:p>
          <a:p>
            <a:pPr lvl="1"/>
            <a:r>
              <a:rPr lang="en-US" sz="3600" dirty="0" smtClean="0"/>
              <a:t>Uses military action to control serious disorders in the nation.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9366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159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Three Requirements to Become President</vt:lpstr>
      <vt:lpstr>Roles of the President</vt:lpstr>
      <vt:lpstr>Roles of the President</vt:lpstr>
      <vt:lpstr>Roles of the President</vt:lpstr>
      <vt:lpstr>Roles of the President</vt:lpstr>
      <vt:lpstr>Roles of the President</vt:lpstr>
      <vt:lpstr>Roles of the President</vt:lpstr>
      <vt:lpstr>Roles of the President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Whigham</dc:creator>
  <cp:lastModifiedBy>Cheryl Whigham</cp:lastModifiedBy>
  <cp:revision>8</cp:revision>
  <dcterms:created xsi:type="dcterms:W3CDTF">2015-10-07T19:04:55Z</dcterms:created>
  <dcterms:modified xsi:type="dcterms:W3CDTF">2015-10-08T10:31:41Z</dcterms:modified>
</cp:coreProperties>
</file>