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AC0F-71B2-472F-A114-4B348E1E3041}" type="datetimeFigureOut">
              <a:rPr lang="en-US" smtClean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4F9F-1866-4103-A8EB-A5ECA5A4A5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413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AC0F-71B2-472F-A114-4B348E1E3041}" type="datetimeFigureOut">
              <a:rPr lang="en-US" smtClean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4F9F-1866-4103-A8EB-A5ECA5A4A5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0705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AC0F-71B2-472F-A114-4B348E1E3041}" type="datetimeFigureOut">
              <a:rPr lang="en-US" smtClean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4F9F-1866-4103-A8EB-A5ECA5A4A5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869861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AC0F-71B2-472F-A114-4B348E1E3041}" type="datetimeFigureOut">
              <a:rPr lang="en-US" smtClean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4F9F-1866-4103-A8EB-A5ECA5A4A5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34957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AC0F-71B2-472F-A114-4B348E1E3041}" type="datetimeFigureOut">
              <a:rPr lang="en-US" smtClean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4F9F-1866-4103-A8EB-A5ECA5A4A5D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61206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AC0F-71B2-472F-A114-4B348E1E3041}" type="datetimeFigureOut">
              <a:rPr lang="en-US" smtClean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4F9F-1866-4103-A8EB-A5ECA5A4A5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0331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AC0F-71B2-472F-A114-4B348E1E3041}" type="datetimeFigureOut">
              <a:rPr lang="en-US" smtClean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4F9F-1866-4103-A8EB-A5ECA5A4A5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42685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AC0F-71B2-472F-A114-4B348E1E3041}" type="datetimeFigureOut">
              <a:rPr lang="en-US" smtClean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4F9F-1866-4103-A8EB-A5ECA5A4A5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902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AC0F-71B2-472F-A114-4B348E1E3041}" type="datetimeFigureOut">
              <a:rPr lang="en-US" smtClean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4F9F-1866-4103-A8EB-A5ECA5A4A5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6541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AC0F-71B2-472F-A114-4B348E1E3041}" type="datetimeFigureOut">
              <a:rPr lang="en-US" smtClean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4F9F-1866-4103-A8EB-A5ECA5A4A5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4609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AC0F-71B2-472F-A114-4B348E1E3041}" type="datetimeFigureOut">
              <a:rPr lang="en-US" smtClean="0"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4F9F-1866-4103-A8EB-A5ECA5A4A5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3038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AC0F-71B2-472F-A114-4B348E1E3041}" type="datetimeFigureOut">
              <a:rPr lang="en-US" smtClean="0"/>
              <a:t>8/31/2015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4F9F-1866-4103-A8EB-A5ECA5A4A5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AC0F-71B2-472F-A114-4B348E1E3041}" type="datetimeFigureOut">
              <a:rPr lang="en-US" smtClean="0"/>
              <a:t>8/31/2015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4F9F-1866-4103-A8EB-A5ECA5A4A5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0485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AC0F-71B2-472F-A114-4B348E1E3041}" type="datetimeFigureOut">
              <a:rPr lang="en-US" smtClean="0"/>
              <a:t>8/31/2015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4F9F-1866-4103-A8EB-A5ECA5A4A5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4142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AC0F-71B2-472F-A114-4B348E1E3041}" type="datetimeFigureOut">
              <a:rPr lang="en-US" smtClean="0"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4F9F-1866-4103-A8EB-A5ECA5A4A5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5343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6AC0F-71B2-472F-A114-4B348E1E3041}" type="datetimeFigureOut">
              <a:rPr lang="en-US" smtClean="0"/>
              <a:t>8/31/2015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F4F9F-1866-4103-A8EB-A5ECA5A4A5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52729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6AC0F-71B2-472F-A114-4B348E1E3041}" type="datetimeFigureOut">
              <a:rPr lang="en-US" smtClean="0"/>
              <a:t>8/31/2015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10FF4F9F-1866-4103-A8EB-A5ECA5A4A5D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1064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  <p:sldLayoutId id="2147483708" r:id="rId12"/>
    <p:sldLayoutId id="2147483709" r:id="rId13"/>
    <p:sldLayoutId id="2147483710" r:id="rId14"/>
    <p:sldLayoutId id="2147483711" r:id="rId15"/>
    <p:sldLayoutId id="214748371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Structure of the Constitution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75481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American Government as Stated in the Preamble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923866" cy="4192914"/>
          </a:xfrm>
        </p:spPr>
        <p:txBody>
          <a:bodyPr>
            <a:normAutofit/>
          </a:bodyPr>
          <a:lstStyle/>
          <a:p>
            <a:r>
              <a:rPr lang="en-US" sz="2800" dirty="0" smtClean="0"/>
              <a:t>More perfect union</a:t>
            </a:r>
          </a:p>
          <a:p>
            <a:r>
              <a:rPr lang="en-US" sz="2800" dirty="0" smtClean="0"/>
              <a:t>Establish justice</a:t>
            </a:r>
          </a:p>
          <a:p>
            <a:r>
              <a:rPr lang="en-US" sz="2800" dirty="0" smtClean="0"/>
              <a:t>Insure domestic tranquility</a:t>
            </a:r>
          </a:p>
          <a:p>
            <a:r>
              <a:rPr lang="en-US" sz="2800" dirty="0" smtClean="0"/>
              <a:t>Provide for common defense</a:t>
            </a:r>
          </a:p>
          <a:p>
            <a:r>
              <a:rPr lang="en-US" sz="2800" dirty="0" smtClean="0"/>
              <a:t>Promote general welfare </a:t>
            </a:r>
          </a:p>
          <a:p>
            <a:r>
              <a:rPr lang="en-US" sz="2800" dirty="0" smtClean="0"/>
              <a:t>Secure blessings of liberty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9270992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Articles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08083"/>
            <a:ext cx="9065756" cy="5249917"/>
          </a:xfrm>
        </p:spPr>
        <p:txBody>
          <a:bodyPr>
            <a:noAutofit/>
          </a:bodyPr>
          <a:lstStyle/>
          <a:p>
            <a:r>
              <a:rPr lang="en-US" sz="2400" dirty="0" smtClean="0"/>
              <a:t>Article I – Legislative</a:t>
            </a:r>
          </a:p>
          <a:p>
            <a:r>
              <a:rPr lang="en-US" sz="2400" dirty="0" smtClean="0"/>
              <a:t>Article II – Executive</a:t>
            </a:r>
          </a:p>
          <a:p>
            <a:r>
              <a:rPr lang="en-US" sz="2400" dirty="0" smtClean="0"/>
              <a:t>Article III – Judicial</a:t>
            </a:r>
          </a:p>
          <a:p>
            <a:r>
              <a:rPr lang="en-US" sz="2400" dirty="0" smtClean="0"/>
              <a:t>Article IV – Relations of states to one another and to national government</a:t>
            </a:r>
          </a:p>
          <a:p>
            <a:r>
              <a:rPr lang="en-US" sz="2400" dirty="0" smtClean="0"/>
              <a:t>Article V – Explains how Constitution can be amended</a:t>
            </a:r>
          </a:p>
          <a:p>
            <a:r>
              <a:rPr lang="en-US" sz="2400" dirty="0" smtClean="0"/>
              <a:t>Article VI – Establishes that laws and treaties made by Congress are the Supreme law of the Land</a:t>
            </a:r>
          </a:p>
          <a:p>
            <a:r>
              <a:rPr lang="en-US" sz="2400" dirty="0" smtClean="0"/>
              <a:t>Article VII – Declares when the Constitution would take effect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95808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Purpose of Amendments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To allow the Constitution to remain responsive to needs of a changing nation.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3654937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1793" y="388883"/>
            <a:ext cx="8596668" cy="1234965"/>
          </a:xfrm>
        </p:spPr>
        <p:txBody>
          <a:bodyPr>
            <a:normAutofit/>
          </a:bodyPr>
          <a:lstStyle/>
          <a:p>
            <a:r>
              <a:rPr lang="en-US" dirty="0" smtClean="0"/>
              <a:t>Principles on which the constitution is based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435" y="1623848"/>
            <a:ext cx="9443544" cy="5060731"/>
          </a:xfrm>
        </p:spPr>
        <p:txBody>
          <a:bodyPr>
            <a:noAutofit/>
          </a:bodyPr>
          <a:lstStyle/>
          <a:p>
            <a:r>
              <a:rPr lang="en-US" sz="2400" dirty="0" smtClean="0"/>
              <a:t>Popular Sovereignty – People choose their leaders and give them authority.</a:t>
            </a:r>
          </a:p>
          <a:p>
            <a:r>
              <a:rPr lang="en-US" sz="2400" dirty="0" smtClean="0"/>
              <a:t>Federalism – Power is divided between national and state governments, each with agendas and officials.</a:t>
            </a:r>
          </a:p>
          <a:p>
            <a:r>
              <a:rPr lang="en-US" sz="2400" dirty="0" smtClean="0"/>
              <a:t>Separation of Powers – Power is divided among the legislative, executive, and judicial branches.</a:t>
            </a:r>
          </a:p>
          <a:p>
            <a:r>
              <a:rPr lang="en-US" sz="2400" dirty="0" smtClean="0"/>
              <a:t>Checks and Balances – Each branch of the government exercises some control over the others.</a:t>
            </a:r>
          </a:p>
          <a:p>
            <a:r>
              <a:rPr lang="en-US" sz="2400" dirty="0" smtClean="0"/>
              <a:t>Judicial Review – The Supreme Court has the final authority for finding laws and actions of the government invalid.</a:t>
            </a:r>
          </a:p>
          <a:p>
            <a:r>
              <a:rPr lang="en-US" sz="2400" dirty="0" smtClean="0"/>
              <a:t>Limited Government – The Constitution limits the power of the government by describing its powers.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4190804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</TotalTime>
  <Words>218</Words>
  <Application>Microsoft Office PowerPoint</Application>
  <PresentationFormat>Widescreen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The Structure of the Constitution</vt:lpstr>
      <vt:lpstr>Goals for American Government as Stated in the Preamble</vt:lpstr>
      <vt:lpstr>Articles</vt:lpstr>
      <vt:lpstr>Purpose of Amendments</vt:lpstr>
      <vt:lpstr>Principles on which the constitution is based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Structure of the Constitution</dc:title>
  <dc:creator>Cheryl Whigham</dc:creator>
  <cp:lastModifiedBy>Cheryl Whigham</cp:lastModifiedBy>
  <cp:revision>2</cp:revision>
  <dcterms:created xsi:type="dcterms:W3CDTF">2015-08-31T11:16:45Z</dcterms:created>
  <dcterms:modified xsi:type="dcterms:W3CDTF">2015-08-31T11:26:17Z</dcterms:modified>
</cp:coreProperties>
</file>