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627D-A241-4D02-8488-3D498A24A053}" type="datetimeFigureOut">
              <a:rPr lang="en-US" smtClean="0"/>
              <a:pPr/>
              <a:t>3/27/2015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AEAF05D-CAE8-45AB-888F-39EDC13AE8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627D-A241-4D02-8488-3D498A24A053}" type="datetimeFigureOut">
              <a:rPr lang="en-US" smtClean="0"/>
              <a:pPr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F05D-CAE8-45AB-888F-39EDC13AE8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627D-A241-4D02-8488-3D498A24A053}" type="datetimeFigureOut">
              <a:rPr lang="en-US" smtClean="0"/>
              <a:pPr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F05D-CAE8-45AB-888F-39EDC13AE8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627D-A241-4D02-8488-3D498A24A053}" type="datetimeFigureOut">
              <a:rPr lang="en-US" smtClean="0"/>
              <a:pPr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F05D-CAE8-45AB-888F-39EDC13AE8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627D-A241-4D02-8488-3D498A24A053}" type="datetimeFigureOut">
              <a:rPr lang="en-US" smtClean="0"/>
              <a:pPr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EAF05D-CAE8-45AB-888F-39EDC13AE8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627D-A241-4D02-8488-3D498A24A053}" type="datetimeFigureOut">
              <a:rPr lang="en-US" smtClean="0"/>
              <a:pPr/>
              <a:t>3/27/2015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F05D-CAE8-45AB-888F-39EDC13AE8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627D-A241-4D02-8488-3D498A24A053}" type="datetimeFigureOut">
              <a:rPr lang="en-US" smtClean="0"/>
              <a:pPr/>
              <a:t>3/27/2015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F05D-CAE8-45AB-888F-39EDC13AE8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627D-A241-4D02-8488-3D498A24A053}" type="datetimeFigureOut">
              <a:rPr lang="en-US" smtClean="0"/>
              <a:pPr/>
              <a:t>3/27/2015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F05D-CAE8-45AB-888F-39EDC13AE8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627D-A241-4D02-8488-3D498A24A053}" type="datetimeFigureOut">
              <a:rPr lang="en-US" smtClean="0"/>
              <a:pPr/>
              <a:t>3/27/2015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F05D-CAE8-45AB-888F-39EDC13AE8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627D-A241-4D02-8488-3D498A24A053}" type="datetimeFigureOut">
              <a:rPr lang="en-US" smtClean="0"/>
              <a:pPr/>
              <a:t>3/27/2015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F05D-CAE8-45AB-888F-39EDC13AE8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627D-A241-4D02-8488-3D498A24A053}" type="datetimeFigureOut">
              <a:rPr lang="en-US" smtClean="0"/>
              <a:pPr/>
              <a:t>3/27/2015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EAF05D-CAE8-45AB-888F-39EDC13AE8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78627D-A241-4D02-8488-3D498A24A053}" type="datetimeFigureOut">
              <a:rPr lang="en-US" smtClean="0"/>
              <a:pPr/>
              <a:t>3/27/2015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AEAF05D-CAE8-45AB-888F-39EDC13AE8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Taxes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Progressive Tax</a:t>
            </a:r>
          </a:p>
          <a:p>
            <a:r>
              <a:rPr lang="en-US" dirty="0" smtClean="0"/>
              <a:t>Regressive Tax</a:t>
            </a:r>
          </a:p>
          <a:p>
            <a:r>
              <a:rPr lang="en-US" dirty="0" smtClean="0"/>
              <a:t>Proportional Tax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progressive tax is a tax for which the percentage of income paid in taxes increases as income increases.</a:t>
            </a:r>
          </a:p>
          <a:p>
            <a:pPr lvl="1"/>
            <a:r>
              <a:rPr lang="en-US" dirty="0" smtClean="0"/>
              <a:t>Our Federal Taxes System is Progressive</a:t>
            </a:r>
          </a:p>
          <a:p>
            <a:pPr lvl="1"/>
            <a:endParaRPr lang="en-US" dirty="0"/>
          </a:p>
          <a:p>
            <a:r>
              <a:rPr lang="en-US" dirty="0" smtClean="0"/>
              <a:t>For example, Jack earns $100,000 annually and pays $20,000 in Federal Tax.</a:t>
            </a:r>
          </a:p>
          <a:p>
            <a:r>
              <a:rPr lang="en-US" dirty="0" smtClean="0"/>
              <a:t>Mike earns $60,000 annually and pays $15,000 in Federal Tax.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Proportional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 proportional tax is a tax for which the percentage of income paid in taxes remains the same for all income levels.</a:t>
            </a:r>
          </a:p>
          <a:p>
            <a:r>
              <a:rPr lang="en-US" dirty="0" smtClean="0"/>
              <a:t>For example, Leslie earns $350,000 a year. Tony earns $90,000 a year.</a:t>
            </a:r>
          </a:p>
          <a:p>
            <a:r>
              <a:rPr lang="en-US" dirty="0" smtClean="0"/>
              <a:t>If both own a house worth $200,000, in the same county, they would both pay the same percentage in tax on their property. For example – they both have a property tax bill of $3,500 a year.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Regressive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82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 tax is  regressive when the percentage of income paid in taxes decreases as income increases.</a:t>
            </a:r>
          </a:p>
          <a:p>
            <a:r>
              <a:rPr lang="en-US" dirty="0" smtClean="0"/>
              <a:t>Regressive tax place a greater burden on lower income levels than those who earn a higher income.</a:t>
            </a:r>
          </a:p>
          <a:p>
            <a:r>
              <a:rPr lang="en-US" dirty="0" smtClean="0"/>
              <a:t>For example, although the sales tax remains constant, a sales tax is regressive.</a:t>
            </a:r>
          </a:p>
          <a:p>
            <a:pPr lvl="1"/>
            <a:r>
              <a:rPr lang="en-US" dirty="0" smtClean="0"/>
              <a:t>This is because higher-income households spend a lower proportion of their incomes on taxable goods and services.</a:t>
            </a:r>
          </a:p>
          <a:p>
            <a:pPr lvl="1"/>
            <a:r>
              <a:rPr lang="en-US" dirty="0" smtClean="0"/>
              <a:t>As a result, although they may pay more actual dollars in sales taxes, the proportion of their income spent on sales taxes is lower than that of lower-income households.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Progressive Tax – Federal income tax</a:t>
            </a:r>
          </a:p>
          <a:p>
            <a:r>
              <a:rPr lang="en-US" dirty="0" smtClean="0"/>
              <a:t>Proportional Tax – Property Tax and Social Security and Medicare tax withheld from one’s pay.</a:t>
            </a:r>
          </a:p>
          <a:p>
            <a:r>
              <a:rPr lang="en-US" dirty="0" smtClean="0"/>
              <a:t>Regressive Tax – Sales Tax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327</TotalTime>
  <Words>287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Types of Taxes</vt:lpstr>
      <vt:lpstr>Three Types of Taxes</vt:lpstr>
      <vt:lpstr>Progressive Tax</vt:lpstr>
      <vt:lpstr>Proportional Tax</vt:lpstr>
      <vt:lpstr>Regressive Tax</vt:lpstr>
      <vt:lpstr>Examples: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Taxes</dc:title>
  <dc:creator>setup</dc:creator>
  <cp:lastModifiedBy>cheryl.whigham</cp:lastModifiedBy>
  <cp:revision>2</cp:revision>
  <dcterms:created xsi:type="dcterms:W3CDTF">2014-03-18T19:37:07Z</dcterms:created>
  <dcterms:modified xsi:type="dcterms:W3CDTF">2015-03-27T12:21:56Z</dcterms:modified>
</cp:coreProperties>
</file>