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3BC7-EF92-4577-A1BA-013893F34C8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5E5CD-AEF1-4445-AB03-F70F771E8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1. Which of the following is responsible for the monetary policy of the U.S.?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Congress</a:t>
            </a:r>
          </a:p>
          <a:p>
            <a:r>
              <a:rPr lang="en-US" dirty="0" smtClean="0"/>
              <a:t>B. the Executive branch</a:t>
            </a:r>
          </a:p>
          <a:p>
            <a:r>
              <a:rPr lang="en-US" dirty="0" smtClean="0"/>
              <a:t>C. the Legislative branch</a:t>
            </a:r>
          </a:p>
          <a:p>
            <a:r>
              <a:rPr lang="en-US" dirty="0" smtClean="0"/>
              <a:t>D. The Federal Reserve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2. When the Federal Reserve sells government bonds what effect does this action have on the economy?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A. increases money supply; increases consumer demand</a:t>
            </a:r>
          </a:p>
          <a:p>
            <a:r>
              <a:rPr lang="en-US" dirty="0" smtClean="0"/>
              <a:t>B. increases money supply; reduces inflation risk</a:t>
            </a:r>
          </a:p>
          <a:p>
            <a:r>
              <a:rPr lang="en-US" dirty="0" smtClean="0"/>
              <a:t>C. Decreases money supply; increases consumer demand</a:t>
            </a:r>
          </a:p>
          <a:p>
            <a:r>
              <a:rPr lang="en-US" dirty="0" smtClean="0"/>
              <a:t>D. Decreases money supply; reduces inflation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3255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3. If GDP is decreasing and the unemployment rate is increasing, which </a:t>
            </a:r>
            <a:r>
              <a:rPr lang="en-US" sz="2800" i="1" dirty="0" smtClean="0"/>
              <a:t>fiscal</a:t>
            </a:r>
            <a:r>
              <a:rPr lang="en-US" sz="2800" dirty="0" smtClean="0"/>
              <a:t> policy would the government probably use?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44963"/>
          </a:xfrm>
        </p:spPr>
        <p:txBody>
          <a:bodyPr/>
          <a:lstStyle/>
          <a:p>
            <a:r>
              <a:rPr lang="en-US" dirty="0" smtClean="0"/>
              <a:t>A. increase taxes</a:t>
            </a:r>
          </a:p>
          <a:p>
            <a:r>
              <a:rPr lang="en-US" dirty="0" smtClean="0"/>
              <a:t>B. decrease taxes</a:t>
            </a:r>
          </a:p>
          <a:p>
            <a:r>
              <a:rPr lang="en-US" dirty="0" smtClean="0"/>
              <a:t>C. increase bank reserves</a:t>
            </a:r>
          </a:p>
          <a:p>
            <a:r>
              <a:rPr lang="en-US" dirty="0" smtClean="0"/>
              <a:t>D. decrease spending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4. If the inflation rate is rising too fast, which </a:t>
            </a:r>
            <a:r>
              <a:rPr lang="en-US" sz="2800" i="1" dirty="0" smtClean="0"/>
              <a:t>fiscal</a:t>
            </a:r>
            <a:r>
              <a:rPr lang="en-US" sz="2800" dirty="0" smtClean="0"/>
              <a:t> policy would make MOST sense?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increase taxes</a:t>
            </a:r>
          </a:p>
          <a:p>
            <a:r>
              <a:rPr lang="en-US" dirty="0" smtClean="0"/>
              <a:t>B. decrease taxes</a:t>
            </a:r>
          </a:p>
          <a:p>
            <a:r>
              <a:rPr lang="en-US" dirty="0" smtClean="0"/>
              <a:t>C. Increase the Money Supply</a:t>
            </a:r>
          </a:p>
          <a:p>
            <a:r>
              <a:rPr lang="en-US" dirty="0" smtClean="0"/>
              <a:t>D. decrease bank reserves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 This type of tax imposes a greater burden on those who have low incomes.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Progressive Tax</a:t>
            </a:r>
          </a:p>
          <a:p>
            <a:r>
              <a:rPr lang="en-US" dirty="0" smtClean="0"/>
              <a:t>B. Proportional Tax</a:t>
            </a:r>
          </a:p>
          <a:p>
            <a:r>
              <a:rPr lang="en-US" dirty="0" smtClean="0"/>
              <a:t>C. Regressive Tax</a:t>
            </a:r>
          </a:p>
          <a:p>
            <a:r>
              <a:rPr lang="en-US" dirty="0" smtClean="0"/>
              <a:t>D. Inheritance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Welfare payments, Social Security checks, and unemployment compensation are examples of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Monetary policy</a:t>
            </a:r>
          </a:p>
          <a:p>
            <a:r>
              <a:rPr lang="en-US" dirty="0" smtClean="0"/>
              <a:t>B. Fiscal policy</a:t>
            </a:r>
          </a:p>
          <a:p>
            <a:r>
              <a:rPr lang="en-US" dirty="0" smtClean="0"/>
              <a:t>C. Transfer payments</a:t>
            </a:r>
          </a:p>
          <a:p>
            <a:r>
              <a:rPr lang="en-US" dirty="0" smtClean="0"/>
              <a:t>D. Tools of the Federal Reserve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</a:t>
            </a:r>
          </a:p>
          <a:p>
            <a:r>
              <a:rPr lang="en-US" dirty="0" smtClean="0"/>
              <a:t>2. D</a:t>
            </a:r>
          </a:p>
          <a:p>
            <a:r>
              <a:rPr lang="en-US" dirty="0" smtClean="0"/>
              <a:t>3. B</a:t>
            </a:r>
          </a:p>
          <a:p>
            <a:r>
              <a:rPr lang="en-US" dirty="0" smtClean="0"/>
              <a:t>4. A</a:t>
            </a:r>
          </a:p>
          <a:p>
            <a:r>
              <a:rPr lang="en-US" dirty="0" smtClean="0"/>
              <a:t>5. C</a:t>
            </a:r>
          </a:p>
          <a:p>
            <a:r>
              <a:rPr lang="en-US" dirty="0" smtClean="0"/>
              <a:t>6.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252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1. Which of the following is responsible for the monetary policy of the U.S.?</vt:lpstr>
      <vt:lpstr>2. When the Federal Reserve sells government bonds what effect does this action have on the economy?</vt:lpstr>
      <vt:lpstr>3. If GDP is decreasing and the unemployment rate is increasing, which fiscal policy would the government probably use?</vt:lpstr>
      <vt:lpstr>4. If the inflation rate is rising too fast, which fiscal policy would make MOST sense?</vt:lpstr>
      <vt:lpstr>5. This type of tax imposes a greater burden on those who have low incomes.</vt:lpstr>
      <vt:lpstr>Welfare payments, Social Security checks, and unemployment compensation are examples of</vt:lpstr>
      <vt:lpstr>Answers: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of the following is responsible for the monetary policy of the U.S.?</dc:title>
  <dc:creator>cheryl.whigham</dc:creator>
  <cp:lastModifiedBy>cheryl.whigham</cp:lastModifiedBy>
  <cp:revision>9</cp:revision>
  <dcterms:created xsi:type="dcterms:W3CDTF">2012-10-23T19:49:31Z</dcterms:created>
  <dcterms:modified xsi:type="dcterms:W3CDTF">2014-10-14T18:41:39Z</dcterms:modified>
</cp:coreProperties>
</file>